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66" r:id="rId4"/>
    <p:sldId id="268" r:id="rId5"/>
    <p:sldId id="274" r:id="rId6"/>
    <p:sldId id="277" r:id="rId7"/>
    <p:sldId id="280" r:id="rId8"/>
    <p:sldId id="288" r:id="rId9"/>
    <p:sldId id="291" r:id="rId10"/>
    <p:sldId id="310" r:id="rId11"/>
    <p:sldId id="290" r:id="rId12"/>
    <p:sldId id="296" r:id="rId13"/>
    <p:sldId id="295" r:id="rId14"/>
    <p:sldId id="301" r:id="rId15"/>
    <p:sldId id="302" r:id="rId16"/>
    <p:sldId id="305" r:id="rId17"/>
    <p:sldId id="314" r:id="rId18"/>
    <p:sldId id="321" r:id="rId19"/>
    <p:sldId id="317" r:id="rId20"/>
    <p:sldId id="330" r:id="rId21"/>
    <p:sldId id="323" r:id="rId22"/>
    <p:sldId id="334" r:id="rId23"/>
    <p:sldId id="324" r:id="rId24"/>
    <p:sldId id="331" r:id="rId25"/>
    <p:sldId id="338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2559"/>
    <a:srgbClr val="E0C8D8"/>
    <a:srgbClr val="8F6499"/>
    <a:srgbClr val="DDC5D5"/>
    <a:srgbClr val="39265B"/>
    <a:srgbClr val="91659B"/>
    <a:srgbClr val="4B4479"/>
    <a:srgbClr val="38255B"/>
    <a:srgbClr val="2F1F4F"/>
    <a:srgbClr val="31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14" y="6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F8FF5-E9F6-4812-AAED-05AC82D05380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A6E71-7E61-4F54-BA73-9CAA1EE4F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711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443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337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984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85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62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595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27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13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144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97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87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72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53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314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720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868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605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490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5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702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118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998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893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6E71-7E61-4F54-BA73-9CAA1EE4F04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28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4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84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76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19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16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7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2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31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7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77B17-C2E1-485C-B4E5-E1FFCD26A81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49D50-F022-4999-8D18-C16751B066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5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46"/>
            <a:ext cx="12192000" cy="69004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94146" y="1296924"/>
            <a:ext cx="9203707" cy="426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54320" y="1483228"/>
            <a:ext cx="8883360" cy="3891542"/>
            <a:chOff x="1496290" y="1336962"/>
            <a:chExt cx="9199419" cy="421178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5" t="19583" r="12159" b="19381"/>
            <a:stretch/>
          </p:blipFill>
          <p:spPr>
            <a:xfrm>
              <a:off x="1496290" y="1336962"/>
              <a:ext cx="9199419" cy="421178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600200" y="1440871"/>
              <a:ext cx="8991600" cy="4003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" t="13101" r="7388" b="56781"/>
          <a:stretch>
            <a:fillRect/>
          </a:stretch>
        </p:blipFill>
        <p:spPr>
          <a:xfrm>
            <a:off x="2732833" y="2591956"/>
            <a:ext cx="6726333" cy="1334705"/>
          </a:xfrm>
          <a:custGeom>
            <a:avLst/>
            <a:gdLst/>
            <a:ahLst/>
            <a:cxnLst/>
            <a:rect l="l" t="t" r="r" b="b"/>
            <a:pathLst>
              <a:path w="10473733" h="2078301">
                <a:moveTo>
                  <a:pt x="7030455" y="1556156"/>
                </a:moveTo>
                <a:cubicBezTo>
                  <a:pt x="7022232" y="1654829"/>
                  <a:pt x="7018121" y="1745965"/>
                  <a:pt x="7018121" y="1829563"/>
                </a:cubicBezTo>
                <a:cubicBezTo>
                  <a:pt x="6746770" y="1876158"/>
                  <a:pt x="6524755" y="1917272"/>
                  <a:pt x="6352078" y="1952904"/>
                </a:cubicBezTo>
                <a:lnTo>
                  <a:pt x="6298630" y="1665108"/>
                </a:lnTo>
                <a:close/>
                <a:moveTo>
                  <a:pt x="4232663" y="1408147"/>
                </a:moveTo>
                <a:lnTo>
                  <a:pt x="6121840" y="1408147"/>
                </a:lnTo>
                <a:cubicBezTo>
                  <a:pt x="6114303" y="1493800"/>
                  <a:pt x="6102654" y="1589733"/>
                  <a:pt x="6086894" y="1695943"/>
                </a:cubicBezTo>
                <a:cubicBezTo>
                  <a:pt x="6071133" y="1802154"/>
                  <a:pt x="6044581" y="1876330"/>
                  <a:pt x="6007236" y="1918471"/>
                </a:cubicBezTo>
                <a:cubicBezTo>
                  <a:pt x="5969890" y="1960613"/>
                  <a:pt x="5923124" y="1988878"/>
                  <a:pt x="5866935" y="2003268"/>
                </a:cubicBezTo>
                <a:cubicBezTo>
                  <a:pt x="5810747" y="2017658"/>
                  <a:pt x="5694600" y="2024853"/>
                  <a:pt x="5518496" y="2024853"/>
                </a:cubicBezTo>
                <a:cubicBezTo>
                  <a:pt x="5420508" y="2024853"/>
                  <a:pt x="5316695" y="2023482"/>
                  <a:pt x="5207059" y="2020742"/>
                </a:cubicBezTo>
                <a:cubicBezTo>
                  <a:pt x="5197465" y="1954960"/>
                  <a:pt x="5178964" y="1874102"/>
                  <a:pt x="5151555" y="1778171"/>
                </a:cubicBezTo>
                <a:cubicBezTo>
                  <a:pt x="5390700" y="1789134"/>
                  <a:pt x="5523635" y="1794616"/>
                  <a:pt x="5550359" y="1794616"/>
                </a:cubicBezTo>
                <a:cubicBezTo>
                  <a:pt x="5612715" y="1794616"/>
                  <a:pt x="5661366" y="1788278"/>
                  <a:pt x="5696313" y="1775601"/>
                </a:cubicBezTo>
                <a:cubicBezTo>
                  <a:pt x="5731260" y="1762924"/>
                  <a:pt x="5753187" y="1746136"/>
                  <a:pt x="5762095" y="1725236"/>
                </a:cubicBezTo>
                <a:cubicBezTo>
                  <a:pt x="5771003" y="1704337"/>
                  <a:pt x="5777856" y="1668534"/>
                  <a:pt x="5782652" y="1617827"/>
                </a:cubicBezTo>
                <a:lnTo>
                  <a:pt x="5130999" y="1617827"/>
                </a:lnTo>
                <a:cubicBezTo>
                  <a:pt x="5019307" y="1857657"/>
                  <a:pt x="4761660" y="2004296"/>
                  <a:pt x="4358060" y="2057744"/>
                </a:cubicBezTo>
                <a:cubicBezTo>
                  <a:pt x="4310094" y="1978258"/>
                  <a:pt x="4258017" y="1900826"/>
                  <a:pt x="4201828" y="1825451"/>
                </a:cubicBezTo>
                <a:cubicBezTo>
                  <a:pt x="4521145" y="1798042"/>
                  <a:pt x="4724315" y="1728834"/>
                  <a:pt x="4811340" y="1617827"/>
                </a:cubicBezTo>
                <a:lnTo>
                  <a:pt x="4232663" y="1617827"/>
                </a:lnTo>
                <a:close/>
                <a:moveTo>
                  <a:pt x="4625300" y="865445"/>
                </a:moveTo>
                <a:lnTo>
                  <a:pt x="4625300" y="955895"/>
                </a:lnTo>
                <a:lnTo>
                  <a:pt x="5009713" y="955895"/>
                </a:lnTo>
                <a:lnTo>
                  <a:pt x="5009713" y="865445"/>
                </a:lnTo>
                <a:close/>
                <a:moveTo>
                  <a:pt x="3461780" y="744159"/>
                </a:moveTo>
                <a:lnTo>
                  <a:pt x="3461780" y="1445149"/>
                </a:lnTo>
                <a:lnTo>
                  <a:pt x="3771161" y="1445149"/>
                </a:lnTo>
                <a:cubicBezTo>
                  <a:pt x="3646449" y="1254655"/>
                  <a:pt x="3543322" y="1020992"/>
                  <a:pt x="3461780" y="744159"/>
                </a:cubicBezTo>
                <a:close/>
                <a:moveTo>
                  <a:pt x="3190429" y="732853"/>
                </a:moveTo>
                <a:cubicBezTo>
                  <a:pt x="3124647" y="993925"/>
                  <a:pt x="3022891" y="1231357"/>
                  <a:pt x="2885159" y="1445149"/>
                </a:cubicBezTo>
                <a:lnTo>
                  <a:pt x="3190429" y="1445149"/>
                </a:lnTo>
                <a:close/>
                <a:moveTo>
                  <a:pt x="511867" y="674266"/>
                </a:moveTo>
                <a:cubicBezTo>
                  <a:pt x="654395" y="982619"/>
                  <a:pt x="775680" y="1274527"/>
                  <a:pt x="875724" y="1549989"/>
                </a:cubicBezTo>
                <a:lnTo>
                  <a:pt x="579705" y="1658941"/>
                </a:lnTo>
                <a:cubicBezTo>
                  <a:pt x="481032" y="1357440"/>
                  <a:pt x="367969" y="1063476"/>
                  <a:pt x="240516" y="777050"/>
                </a:cubicBezTo>
                <a:close/>
                <a:moveTo>
                  <a:pt x="1480096" y="668099"/>
                </a:moveTo>
                <a:lnTo>
                  <a:pt x="1780227" y="770883"/>
                </a:lnTo>
                <a:cubicBezTo>
                  <a:pt x="1650033" y="1080607"/>
                  <a:pt x="1509904" y="1388275"/>
                  <a:pt x="1359839" y="1693887"/>
                </a:cubicBezTo>
                <a:lnTo>
                  <a:pt x="2014575" y="1693887"/>
                </a:lnTo>
                <a:lnTo>
                  <a:pt x="2014575" y="1969349"/>
                </a:lnTo>
                <a:lnTo>
                  <a:pt x="0" y="1969349"/>
                </a:lnTo>
                <a:lnTo>
                  <a:pt x="0" y="1693887"/>
                </a:lnTo>
                <a:lnTo>
                  <a:pt x="1040179" y="1693887"/>
                </a:lnTo>
                <a:cubicBezTo>
                  <a:pt x="1202578" y="1373200"/>
                  <a:pt x="1349217" y="1031270"/>
                  <a:pt x="1480096" y="668099"/>
                </a:cubicBezTo>
                <a:close/>
                <a:moveTo>
                  <a:pt x="4625300" y="639319"/>
                </a:moveTo>
                <a:lnTo>
                  <a:pt x="4625300" y="729769"/>
                </a:lnTo>
                <a:lnTo>
                  <a:pt x="5009713" y="729769"/>
                </a:lnTo>
                <a:lnTo>
                  <a:pt x="5009713" y="639319"/>
                </a:lnTo>
                <a:close/>
                <a:moveTo>
                  <a:pt x="5416739" y="524200"/>
                </a:moveTo>
                <a:lnTo>
                  <a:pt x="5667533" y="524200"/>
                </a:lnTo>
                <a:lnTo>
                  <a:pt x="5667533" y="1044290"/>
                </a:lnTo>
                <a:lnTo>
                  <a:pt x="5416739" y="1044290"/>
                </a:lnTo>
                <a:close/>
                <a:moveTo>
                  <a:pt x="5821710" y="485142"/>
                </a:moveTo>
                <a:lnTo>
                  <a:pt x="6099228" y="485142"/>
                </a:lnTo>
                <a:lnTo>
                  <a:pt x="6099228" y="1081292"/>
                </a:lnTo>
                <a:cubicBezTo>
                  <a:pt x="6099228" y="1158038"/>
                  <a:pt x="6081755" y="1217653"/>
                  <a:pt x="6046808" y="1260137"/>
                </a:cubicBezTo>
                <a:cubicBezTo>
                  <a:pt x="6011861" y="1302621"/>
                  <a:pt x="5959612" y="1327632"/>
                  <a:pt x="5890062" y="1335170"/>
                </a:cubicBezTo>
                <a:cubicBezTo>
                  <a:pt x="5820511" y="1342707"/>
                  <a:pt x="5686719" y="1346476"/>
                  <a:pt x="5488688" y="1346476"/>
                </a:cubicBezTo>
                <a:cubicBezTo>
                  <a:pt x="5474299" y="1278638"/>
                  <a:pt x="5457168" y="1211143"/>
                  <a:pt x="5437296" y="1143991"/>
                </a:cubicBezTo>
                <a:cubicBezTo>
                  <a:pt x="5514728" y="1147417"/>
                  <a:pt x="5596269" y="1149130"/>
                  <a:pt x="5681923" y="1149130"/>
                </a:cubicBezTo>
                <a:cubicBezTo>
                  <a:pt x="5775114" y="1149130"/>
                  <a:pt x="5821710" y="1104590"/>
                  <a:pt x="5821710" y="1015510"/>
                </a:cubicBezTo>
                <a:close/>
                <a:moveTo>
                  <a:pt x="4351893" y="485142"/>
                </a:moveTo>
                <a:lnTo>
                  <a:pt x="5283120" y="485142"/>
                </a:lnTo>
                <a:lnTo>
                  <a:pt x="5283120" y="1120350"/>
                </a:lnTo>
                <a:cubicBezTo>
                  <a:pt x="5283120" y="1193670"/>
                  <a:pt x="5262563" y="1248831"/>
                  <a:pt x="5221449" y="1285833"/>
                </a:cubicBezTo>
                <a:cubicBezTo>
                  <a:pt x="5180335" y="1322836"/>
                  <a:pt x="5121405" y="1341851"/>
                  <a:pt x="5044660" y="1342879"/>
                </a:cubicBezTo>
                <a:cubicBezTo>
                  <a:pt x="4967914" y="1343906"/>
                  <a:pt x="4876093" y="1343735"/>
                  <a:pt x="4769198" y="1342364"/>
                </a:cubicBezTo>
                <a:cubicBezTo>
                  <a:pt x="4760976" y="1297139"/>
                  <a:pt x="4747956" y="1242321"/>
                  <a:pt x="4730140" y="1177909"/>
                </a:cubicBezTo>
                <a:cubicBezTo>
                  <a:pt x="4806885" y="1183391"/>
                  <a:pt x="4872667" y="1186132"/>
                  <a:pt x="4927486" y="1186132"/>
                </a:cubicBezTo>
                <a:cubicBezTo>
                  <a:pt x="4982304" y="1186132"/>
                  <a:pt x="5009713" y="1157353"/>
                  <a:pt x="5009713" y="1099793"/>
                </a:cubicBezTo>
                <a:lnTo>
                  <a:pt x="5009713" y="1091570"/>
                </a:lnTo>
                <a:lnTo>
                  <a:pt x="4625300" y="1091570"/>
                </a:lnTo>
                <a:lnTo>
                  <a:pt x="4625300" y="1340309"/>
                </a:lnTo>
                <a:lnTo>
                  <a:pt x="4351893" y="1340309"/>
                </a:lnTo>
                <a:close/>
                <a:moveTo>
                  <a:pt x="9620622" y="472808"/>
                </a:moveTo>
                <a:lnTo>
                  <a:pt x="9865249" y="608484"/>
                </a:lnTo>
                <a:cubicBezTo>
                  <a:pt x="9776854" y="788699"/>
                  <a:pt x="9675441" y="964118"/>
                  <a:pt x="9561007" y="1134740"/>
                </a:cubicBezTo>
                <a:cubicBezTo>
                  <a:pt x="9686404" y="1308788"/>
                  <a:pt x="9798097" y="1471188"/>
                  <a:pt x="9896084" y="1621938"/>
                </a:cubicBezTo>
                <a:lnTo>
                  <a:pt x="9661736" y="1804895"/>
                </a:lnTo>
                <a:cubicBezTo>
                  <a:pt x="9573341" y="1663052"/>
                  <a:pt x="9481178" y="1521210"/>
                  <a:pt x="9385246" y="1379367"/>
                </a:cubicBezTo>
                <a:cubicBezTo>
                  <a:pt x="9274238" y="1523950"/>
                  <a:pt x="9153295" y="1664422"/>
                  <a:pt x="9022417" y="1800783"/>
                </a:cubicBezTo>
                <a:cubicBezTo>
                  <a:pt x="8952523" y="1722667"/>
                  <a:pt x="8884686" y="1650718"/>
                  <a:pt x="8818903" y="1584936"/>
                </a:cubicBezTo>
                <a:cubicBezTo>
                  <a:pt x="8967598" y="1439667"/>
                  <a:pt x="9100533" y="1290630"/>
                  <a:pt x="9217707" y="1137823"/>
                </a:cubicBezTo>
                <a:cubicBezTo>
                  <a:pt x="9107385" y="980221"/>
                  <a:pt x="8992267" y="822961"/>
                  <a:pt x="8872351" y="666043"/>
                </a:cubicBezTo>
                <a:lnTo>
                  <a:pt x="9092310" y="509811"/>
                </a:lnTo>
                <a:cubicBezTo>
                  <a:pt x="9197150" y="644801"/>
                  <a:pt x="9295481" y="774309"/>
                  <a:pt x="9387301" y="898336"/>
                </a:cubicBezTo>
                <a:cubicBezTo>
                  <a:pt x="9477066" y="759234"/>
                  <a:pt x="9554840" y="617392"/>
                  <a:pt x="9620622" y="472808"/>
                </a:cubicBezTo>
                <a:close/>
                <a:moveTo>
                  <a:pt x="7617354" y="394692"/>
                </a:moveTo>
                <a:cubicBezTo>
                  <a:pt x="7535811" y="402230"/>
                  <a:pt x="7452556" y="409082"/>
                  <a:pt x="7367588" y="415249"/>
                </a:cubicBezTo>
                <a:lnTo>
                  <a:pt x="7367588" y="818164"/>
                </a:lnTo>
                <a:lnTo>
                  <a:pt x="7631744" y="818164"/>
                </a:lnTo>
                <a:cubicBezTo>
                  <a:pt x="7624892" y="685915"/>
                  <a:pt x="7620094" y="544757"/>
                  <a:pt x="7617354" y="394692"/>
                </a:cubicBezTo>
                <a:close/>
                <a:moveTo>
                  <a:pt x="8588666" y="115118"/>
                </a:moveTo>
                <a:lnTo>
                  <a:pt x="10155101" y="115118"/>
                </a:lnTo>
                <a:lnTo>
                  <a:pt x="10155101" y="992897"/>
                </a:lnTo>
                <a:cubicBezTo>
                  <a:pt x="10155101" y="1290972"/>
                  <a:pt x="10157499" y="1487976"/>
                  <a:pt x="10162296" y="1583908"/>
                </a:cubicBezTo>
                <a:cubicBezTo>
                  <a:pt x="10167093" y="1679840"/>
                  <a:pt x="10184567" y="1728834"/>
                  <a:pt x="10214716" y="1730890"/>
                </a:cubicBezTo>
                <a:cubicBezTo>
                  <a:pt x="10226364" y="1730890"/>
                  <a:pt x="10235615" y="1726778"/>
                  <a:pt x="10242468" y="1718555"/>
                </a:cubicBezTo>
                <a:cubicBezTo>
                  <a:pt x="10249321" y="1710333"/>
                  <a:pt x="10257199" y="1676756"/>
                  <a:pt x="10266108" y="1617827"/>
                </a:cubicBezTo>
                <a:cubicBezTo>
                  <a:pt x="10275017" y="1558897"/>
                  <a:pt x="10283923" y="1467076"/>
                  <a:pt x="10292832" y="1342364"/>
                </a:cubicBezTo>
                <a:cubicBezTo>
                  <a:pt x="10357244" y="1375255"/>
                  <a:pt x="10417543" y="1402665"/>
                  <a:pt x="10473733" y="1424592"/>
                </a:cubicBezTo>
                <a:cubicBezTo>
                  <a:pt x="10452490" y="1695258"/>
                  <a:pt x="10421141" y="1866394"/>
                  <a:pt x="10379685" y="1938000"/>
                </a:cubicBezTo>
                <a:cubicBezTo>
                  <a:pt x="10338229" y="2009607"/>
                  <a:pt x="10277756" y="2045410"/>
                  <a:pt x="10198270" y="2045410"/>
                </a:cubicBezTo>
                <a:cubicBezTo>
                  <a:pt x="10090689" y="2045410"/>
                  <a:pt x="10009489" y="1988193"/>
                  <a:pt x="9954671" y="1873760"/>
                </a:cubicBezTo>
                <a:cubicBezTo>
                  <a:pt x="9899854" y="1759327"/>
                  <a:pt x="9873472" y="1455427"/>
                  <a:pt x="9875527" y="962062"/>
                </a:cubicBezTo>
                <a:lnTo>
                  <a:pt x="9875527" y="394692"/>
                </a:lnTo>
                <a:lnTo>
                  <a:pt x="8868240" y="394692"/>
                </a:lnTo>
                <a:lnTo>
                  <a:pt x="8868240" y="920948"/>
                </a:lnTo>
                <a:cubicBezTo>
                  <a:pt x="8868240" y="1183391"/>
                  <a:pt x="8849739" y="1399924"/>
                  <a:pt x="8812736" y="1570546"/>
                </a:cubicBezTo>
                <a:cubicBezTo>
                  <a:pt x="8775734" y="1741168"/>
                  <a:pt x="8702415" y="1910420"/>
                  <a:pt x="8592778" y="2078301"/>
                </a:cubicBezTo>
                <a:cubicBezTo>
                  <a:pt x="8528366" y="2000185"/>
                  <a:pt x="8458473" y="1920013"/>
                  <a:pt x="8383098" y="1837785"/>
                </a:cubicBezTo>
                <a:cubicBezTo>
                  <a:pt x="8469436" y="1710333"/>
                  <a:pt x="8525625" y="1578940"/>
                  <a:pt x="8551664" y="1443607"/>
                </a:cubicBezTo>
                <a:cubicBezTo>
                  <a:pt x="8577703" y="1308274"/>
                  <a:pt x="8590037" y="1094311"/>
                  <a:pt x="8588666" y="801718"/>
                </a:cubicBezTo>
                <a:close/>
                <a:moveTo>
                  <a:pt x="2421602" y="26724"/>
                </a:moveTo>
                <a:lnTo>
                  <a:pt x="2686785" y="94562"/>
                </a:lnTo>
                <a:cubicBezTo>
                  <a:pt x="2640875" y="269980"/>
                  <a:pt x="2590854" y="433407"/>
                  <a:pt x="2536720" y="584843"/>
                </a:cubicBezTo>
                <a:lnTo>
                  <a:pt x="2536720" y="1420481"/>
                </a:lnTo>
                <a:cubicBezTo>
                  <a:pt x="2755993" y="1191614"/>
                  <a:pt x="2918736" y="923689"/>
                  <a:pt x="3024946" y="616706"/>
                </a:cubicBezTo>
                <a:lnTo>
                  <a:pt x="2653895" y="616706"/>
                </a:lnTo>
                <a:lnTo>
                  <a:pt x="2653895" y="359745"/>
                </a:lnTo>
                <a:lnTo>
                  <a:pt x="3190429" y="359745"/>
                </a:lnTo>
                <a:lnTo>
                  <a:pt x="3190429" y="26724"/>
                </a:lnTo>
                <a:lnTo>
                  <a:pt x="3461780" y="26724"/>
                </a:lnTo>
                <a:lnTo>
                  <a:pt x="3461780" y="359745"/>
                </a:lnTo>
                <a:lnTo>
                  <a:pt x="4053818" y="359745"/>
                </a:lnTo>
                <a:lnTo>
                  <a:pt x="4053818" y="616706"/>
                </a:lnTo>
                <a:lnTo>
                  <a:pt x="3610818" y="616706"/>
                </a:lnTo>
                <a:cubicBezTo>
                  <a:pt x="3714972" y="907929"/>
                  <a:pt x="3890048" y="1165575"/>
                  <a:pt x="4136046" y="1389645"/>
                </a:cubicBezTo>
                <a:cubicBezTo>
                  <a:pt x="4077116" y="1478725"/>
                  <a:pt x="4017501" y="1576028"/>
                  <a:pt x="3957201" y="1681553"/>
                </a:cubicBezTo>
                <a:cubicBezTo>
                  <a:pt x="3902382" y="1624679"/>
                  <a:pt x="3850990" y="1561638"/>
                  <a:pt x="3803024" y="1492430"/>
                </a:cubicBezTo>
                <a:lnTo>
                  <a:pt x="3803024" y="1704166"/>
                </a:lnTo>
                <a:lnTo>
                  <a:pt x="3461780" y="1704166"/>
                </a:lnTo>
                <a:lnTo>
                  <a:pt x="3461780" y="2049521"/>
                </a:lnTo>
                <a:lnTo>
                  <a:pt x="3190429" y="2049521"/>
                </a:lnTo>
                <a:lnTo>
                  <a:pt x="3190429" y="1704166"/>
                </a:lnTo>
                <a:lnTo>
                  <a:pt x="2859463" y="1704166"/>
                </a:lnTo>
                <a:lnTo>
                  <a:pt x="2859463" y="1484207"/>
                </a:lnTo>
                <a:cubicBezTo>
                  <a:pt x="2806701" y="1563009"/>
                  <a:pt x="2749141" y="1638384"/>
                  <a:pt x="2686785" y="1710333"/>
                </a:cubicBezTo>
                <a:cubicBezTo>
                  <a:pt x="2646357" y="1644551"/>
                  <a:pt x="2596335" y="1566777"/>
                  <a:pt x="2536720" y="1477012"/>
                </a:cubicBezTo>
                <a:lnTo>
                  <a:pt x="2536720" y="2045410"/>
                </a:lnTo>
                <a:lnTo>
                  <a:pt x="2290038" y="2045410"/>
                </a:lnTo>
                <a:lnTo>
                  <a:pt x="2290038" y="1140907"/>
                </a:lnTo>
                <a:cubicBezTo>
                  <a:pt x="2246183" y="1219708"/>
                  <a:pt x="2200958" y="1293028"/>
                  <a:pt x="2154362" y="1360866"/>
                </a:cubicBezTo>
                <a:cubicBezTo>
                  <a:pt x="2137917" y="1236154"/>
                  <a:pt x="2115989" y="1106645"/>
                  <a:pt x="2088580" y="972340"/>
                </a:cubicBezTo>
                <a:cubicBezTo>
                  <a:pt x="2196846" y="769513"/>
                  <a:pt x="2307853" y="454307"/>
                  <a:pt x="2421602" y="26724"/>
                </a:cubicBezTo>
                <a:close/>
                <a:moveTo>
                  <a:pt x="5538025" y="12334"/>
                </a:moveTo>
                <a:lnTo>
                  <a:pt x="5844323" y="74005"/>
                </a:lnTo>
                <a:lnTo>
                  <a:pt x="5733315" y="199402"/>
                </a:lnTo>
                <a:lnTo>
                  <a:pt x="6226681" y="199402"/>
                </a:lnTo>
                <a:lnTo>
                  <a:pt x="6226681" y="404971"/>
                </a:lnTo>
                <a:lnTo>
                  <a:pt x="4210051" y="404971"/>
                </a:lnTo>
                <a:lnTo>
                  <a:pt x="4210051" y="199402"/>
                </a:lnTo>
                <a:lnTo>
                  <a:pt x="4693138" y="199402"/>
                </a:lnTo>
                <a:cubicBezTo>
                  <a:pt x="4670525" y="154862"/>
                  <a:pt x="4647912" y="112377"/>
                  <a:pt x="4625300" y="71949"/>
                </a:cubicBezTo>
                <a:lnTo>
                  <a:pt x="4919263" y="14390"/>
                </a:lnTo>
                <a:cubicBezTo>
                  <a:pt x="4954209" y="70578"/>
                  <a:pt x="4990527" y="132249"/>
                  <a:pt x="5028214" y="199402"/>
                </a:cubicBezTo>
                <a:lnTo>
                  <a:pt x="5408517" y="199402"/>
                </a:lnTo>
                <a:close/>
                <a:moveTo>
                  <a:pt x="6633707" y="10278"/>
                </a:moveTo>
                <a:lnTo>
                  <a:pt x="6884501" y="108951"/>
                </a:lnTo>
                <a:cubicBezTo>
                  <a:pt x="6768011" y="320002"/>
                  <a:pt x="6661802" y="502958"/>
                  <a:pt x="6565869" y="657820"/>
                </a:cubicBezTo>
                <a:cubicBezTo>
                  <a:pt x="6632336" y="655764"/>
                  <a:pt x="6694350" y="653024"/>
                  <a:pt x="6751909" y="649597"/>
                </a:cubicBezTo>
                <a:lnTo>
                  <a:pt x="6900946" y="380302"/>
                </a:lnTo>
                <a:lnTo>
                  <a:pt x="7096237" y="471780"/>
                </a:lnTo>
                <a:lnTo>
                  <a:pt x="7096237" y="185012"/>
                </a:lnTo>
                <a:cubicBezTo>
                  <a:pt x="7547117" y="150750"/>
                  <a:pt x="7917827" y="100043"/>
                  <a:pt x="8208364" y="32891"/>
                </a:cubicBezTo>
                <a:lnTo>
                  <a:pt x="8327594" y="300130"/>
                </a:lnTo>
                <a:cubicBezTo>
                  <a:pt x="8190548" y="324799"/>
                  <a:pt x="8047678" y="346383"/>
                  <a:pt x="7898983" y="364885"/>
                </a:cubicBezTo>
                <a:cubicBezTo>
                  <a:pt x="7901038" y="529340"/>
                  <a:pt x="7905493" y="680433"/>
                  <a:pt x="7912345" y="818164"/>
                </a:cubicBezTo>
                <a:lnTo>
                  <a:pt x="8307037" y="818164"/>
                </a:lnTo>
                <a:lnTo>
                  <a:pt x="8307037" y="1062791"/>
                </a:lnTo>
                <a:lnTo>
                  <a:pt x="7926734" y="1062791"/>
                </a:lnTo>
                <a:cubicBezTo>
                  <a:pt x="7935642" y="1201892"/>
                  <a:pt x="7953116" y="1343906"/>
                  <a:pt x="7979154" y="1488832"/>
                </a:cubicBezTo>
                <a:cubicBezTo>
                  <a:pt x="8005194" y="1633758"/>
                  <a:pt x="8032260" y="1706221"/>
                  <a:pt x="8060354" y="1706221"/>
                </a:cubicBezTo>
                <a:cubicBezTo>
                  <a:pt x="8092560" y="1706221"/>
                  <a:pt x="8115858" y="1586992"/>
                  <a:pt x="8130248" y="1348532"/>
                </a:cubicBezTo>
                <a:cubicBezTo>
                  <a:pt x="8209735" y="1400609"/>
                  <a:pt x="8282369" y="1441723"/>
                  <a:pt x="8348151" y="1471873"/>
                </a:cubicBezTo>
                <a:cubicBezTo>
                  <a:pt x="8330334" y="1674015"/>
                  <a:pt x="8300185" y="1820826"/>
                  <a:pt x="8257701" y="1912304"/>
                </a:cubicBezTo>
                <a:cubicBezTo>
                  <a:pt x="8215216" y="2003782"/>
                  <a:pt x="8150804" y="2049521"/>
                  <a:pt x="8064466" y="2049521"/>
                </a:cubicBezTo>
                <a:cubicBezTo>
                  <a:pt x="7936328" y="2049521"/>
                  <a:pt x="7843136" y="1972947"/>
                  <a:pt x="7784892" y="1819798"/>
                </a:cubicBezTo>
                <a:cubicBezTo>
                  <a:pt x="7726648" y="1666649"/>
                  <a:pt x="7681423" y="1414314"/>
                  <a:pt x="7649216" y="1062791"/>
                </a:cubicBezTo>
                <a:lnTo>
                  <a:pt x="7367588" y="1062791"/>
                </a:lnTo>
                <a:lnTo>
                  <a:pt x="7367588" y="1638384"/>
                </a:lnTo>
                <a:cubicBezTo>
                  <a:pt x="7462149" y="1583565"/>
                  <a:pt x="7555340" y="1528062"/>
                  <a:pt x="7647161" y="1471873"/>
                </a:cubicBezTo>
                <a:cubicBezTo>
                  <a:pt x="7648532" y="1608919"/>
                  <a:pt x="7650588" y="1711018"/>
                  <a:pt x="7653328" y="1778171"/>
                </a:cubicBezTo>
                <a:cubicBezTo>
                  <a:pt x="7487502" y="1863139"/>
                  <a:pt x="7328530" y="1958386"/>
                  <a:pt x="7176409" y="2063911"/>
                </a:cubicBezTo>
                <a:lnTo>
                  <a:pt x="7034566" y="1835730"/>
                </a:lnTo>
                <a:cubicBezTo>
                  <a:pt x="7075680" y="1801468"/>
                  <a:pt x="7096237" y="1717870"/>
                  <a:pt x="7096237" y="1584936"/>
                </a:cubicBezTo>
                <a:lnTo>
                  <a:pt x="7096237" y="545785"/>
                </a:lnTo>
                <a:cubicBezTo>
                  <a:pt x="7001675" y="709555"/>
                  <a:pt x="6861888" y="925060"/>
                  <a:pt x="6676876" y="1192299"/>
                </a:cubicBezTo>
                <a:cubicBezTo>
                  <a:pt x="6823515" y="1169001"/>
                  <a:pt x="6942745" y="1147759"/>
                  <a:pt x="7034566" y="1128573"/>
                </a:cubicBezTo>
                <a:cubicBezTo>
                  <a:pt x="7023603" y="1217653"/>
                  <a:pt x="7016065" y="1303307"/>
                  <a:pt x="7011954" y="1385534"/>
                </a:cubicBezTo>
                <a:cubicBezTo>
                  <a:pt x="6736491" y="1419795"/>
                  <a:pt x="6531607" y="1449260"/>
                  <a:pt x="6397303" y="1473929"/>
                </a:cubicBezTo>
                <a:lnTo>
                  <a:pt x="6335632" y="1245747"/>
                </a:lnTo>
                <a:cubicBezTo>
                  <a:pt x="6426082" y="1174483"/>
                  <a:pt x="6518245" y="1055596"/>
                  <a:pt x="6612122" y="889085"/>
                </a:cubicBezTo>
                <a:cubicBezTo>
                  <a:pt x="6501115" y="898678"/>
                  <a:pt x="6413748" y="909985"/>
                  <a:pt x="6350022" y="923004"/>
                </a:cubicBezTo>
                <a:lnTo>
                  <a:pt x="6294518" y="688656"/>
                </a:lnTo>
                <a:cubicBezTo>
                  <a:pt x="6395932" y="547498"/>
                  <a:pt x="6508995" y="321372"/>
                  <a:pt x="6633707" y="10278"/>
                </a:cubicBezTo>
                <a:close/>
                <a:moveTo>
                  <a:pt x="1034012" y="0"/>
                </a:moveTo>
                <a:cubicBezTo>
                  <a:pt x="1106646" y="102784"/>
                  <a:pt x="1171058" y="204198"/>
                  <a:pt x="1227247" y="304242"/>
                </a:cubicBezTo>
                <a:lnTo>
                  <a:pt x="1086432" y="370024"/>
                </a:lnTo>
                <a:lnTo>
                  <a:pt x="1969350" y="370024"/>
                </a:lnTo>
                <a:lnTo>
                  <a:pt x="1969350" y="641375"/>
                </a:lnTo>
                <a:lnTo>
                  <a:pt x="53448" y="641375"/>
                </a:lnTo>
                <a:lnTo>
                  <a:pt x="53448" y="370024"/>
                </a:lnTo>
                <a:lnTo>
                  <a:pt x="900392" y="370024"/>
                </a:lnTo>
                <a:cubicBezTo>
                  <a:pt x="859963" y="294648"/>
                  <a:pt x="810627" y="213791"/>
                  <a:pt x="752382" y="127453"/>
                </a:cubicBezTo>
                <a:close/>
              </a:path>
            </a:pathLst>
          </a:custGeom>
        </p:spPr>
      </p:pic>
      <p:sp>
        <p:nvSpPr>
          <p:cNvPr id="11" name="文本框 10"/>
          <p:cNvSpPr txBox="1"/>
          <p:nvPr/>
        </p:nvSpPr>
        <p:spPr>
          <a:xfrm>
            <a:off x="2732833" y="4112966"/>
            <a:ext cx="672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b="1" spc="600" dirty="0" smtClean="0">
                <a:solidFill>
                  <a:srgbClr val="3825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NEED TO KNOW WHAT YOU WANT TO DO</a:t>
            </a:r>
            <a:endParaRPr lang="zh-CN" altLang="en-US" sz="1200" b="1" spc="600" dirty="0">
              <a:solidFill>
                <a:srgbClr val="3825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V.A. - 勿念他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3233" y="-19490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6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83813" y="3657191"/>
            <a:ext cx="19607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83813" y="3028890"/>
            <a:ext cx="14546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Segoe UI" panose="020B0502040204020203" pitchFamily="34" charset="0"/>
                <a:ea typeface="Roboto Black" panose="02000000000000000000" pitchFamily="2" charset="0"/>
                <a:cs typeface="Segoe UI" panose="020B0502040204020203" pitchFamily="34" charset="0"/>
              </a:rPr>
              <a:t>SAMPLE TITLE HERE</a:t>
            </a:r>
            <a:endParaRPr lang="zh-CN" alt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17370" y="770969"/>
            <a:ext cx="19607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6613" y="1668957"/>
            <a:ext cx="1627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89673" y="3028890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889673" y="3432187"/>
            <a:ext cx="13023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70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4617" y="333829"/>
            <a:ext cx="11454526" cy="616857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50" t="24346" r="15691" b="59820"/>
          <a:stretch>
            <a:fillRect/>
          </a:stretch>
        </p:blipFill>
        <p:spPr>
          <a:xfrm>
            <a:off x="8329137" y="1669673"/>
            <a:ext cx="1947793" cy="1085878"/>
          </a:xfrm>
          <a:custGeom>
            <a:avLst/>
            <a:gdLst/>
            <a:ahLst/>
            <a:cxnLst/>
            <a:rect l="l" t="t" r="r" b="b"/>
            <a:pathLst>
              <a:path w="1947793" h="1085878">
                <a:moveTo>
                  <a:pt x="444740" y="39137"/>
                </a:moveTo>
                <a:lnTo>
                  <a:pt x="444740" y="1045318"/>
                </a:lnTo>
                <a:lnTo>
                  <a:pt x="453279" y="1045318"/>
                </a:lnTo>
                <a:cubicBezTo>
                  <a:pt x="581839" y="1045318"/>
                  <a:pt x="685137" y="999302"/>
                  <a:pt x="763174" y="907270"/>
                </a:cubicBezTo>
                <a:cubicBezTo>
                  <a:pt x="841211" y="815239"/>
                  <a:pt x="880230" y="693558"/>
                  <a:pt x="880230" y="542228"/>
                </a:cubicBezTo>
                <a:cubicBezTo>
                  <a:pt x="880230" y="390897"/>
                  <a:pt x="841211" y="269216"/>
                  <a:pt x="763174" y="177185"/>
                </a:cubicBezTo>
                <a:cubicBezTo>
                  <a:pt x="685137" y="85153"/>
                  <a:pt x="581839" y="39137"/>
                  <a:pt x="453279" y="39137"/>
                </a:cubicBezTo>
                <a:close/>
                <a:moveTo>
                  <a:pt x="1484551" y="0"/>
                </a:moveTo>
                <a:cubicBezTo>
                  <a:pt x="1615008" y="0"/>
                  <a:pt x="1716528" y="22415"/>
                  <a:pt x="1789109" y="67245"/>
                </a:cubicBezTo>
                <a:cubicBezTo>
                  <a:pt x="1861691" y="112075"/>
                  <a:pt x="1897982" y="174338"/>
                  <a:pt x="1897982" y="254036"/>
                </a:cubicBezTo>
                <a:cubicBezTo>
                  <a:pt x="1897982" y="329938"/>
                  <a:pt x="1867384" y="388644"/>
                  <a:pt x="1806187" y="430153"/>
                </a:cubicBezTo>
                <a:cubicBezTo>
                  <a:pt x="1744991" y="471662"/>
                  <a:pt x="1653671" y="495500"/>
                  <a:pt x="1532227" y="501667"/>
                </a:cubicBezTo>
                <a:cubicBezTo>
                  <a:pt x="1672647" y="511155"/>
                  <a:pt x="1777012" y="537958"/>
                  <a:pt x="1845324" y="582076"/>
                </a:cubicBezTo>
                <a:cubicBezTo>
                  <a:pt x="1913636" y="626195"/>
                  <a:pt x="1947793" y="689289"/>
                  <a:pt x="1947793" y="771358"/>
                </a:cubicBezTo>
                <a:cubicBezTo>
                  <a:pt x="1947793" y="869082"/>
                  <a:pt x="1901658" y="945933"/>
                  <a:pt x="1809389" y="1001911"/>
                </a:cubicBezTo>
                <a:cubicBezTo>
                  <a:pt x="1717121" y="1057889"/>
                  <a:pt x="1588917" y="1085878"/>
                  <a:pt x="1424778" y="1085878"/>
                </a:cubicBezTo>
                <a:cubicBezTo>
                  <a:pt x="1341760" y="1085878"/>
                  <a:pt x="1270364" y="1076983"/>
                  <a:pt x="1210591" y="1059194"/>
                </a:cubicBezTo>
                <a:cubicBezTo>
                  <a:pt x="1150818" y="1041404"/>
                  <a:pt x="1096738" y="1013297"/>
                  <a:pt x="1048350" y="974871"/>
                </a:cubicBezTo>
                <a:cubicBezTo>
                  <a:pt x="1024156" y="955896"/>
                  <a:pt x="1004824" y="936920"/>
                  <a:pt x="990356" y="917944"/>
                </a:cubicBezTo>
                <a:cubicBezTo>
                  <a:pt x="975887" y="898969"/>
                  <a:pt x="968652" y="883551"/>
                  <a:pt x="968652" y="871691"/>
                </a:cubicBezTo>
                <a:cubicBezTo>
                  <a:pt x="968652" y="863627"/>
                  <a:pt x="972210" y="856748"/>
                  <a:pt x="979326" y="851055"/>
                </a:cubicBezTo>
                <a:cubicBezTo>
                  <a:pt x="986442" y="845363"/>
                  <a:pt x="995455" y="842516"/>
                  <a:pt x="1006366" y="842516"/>
                </a:cubicBezTo>
                <a:cubicBezTo>
                  <a:pt x="1020124" y="842516"/>
                  <a:pt x="1035304" y="856036"/>
                  <a:pt x="1051908" y="883077"/>
                </a:cubicBezTo>
                <a:cubicBezTo>
                  <a:pt x="1068511" y="910117"/>
                  <a:pt x="1083455" y="929567"/>
                  <a:pt x="1096738" y="941427"/>
                </a:cubicBezTo>
                <a:cubicBezTo>
                  <a:pt x="1131842" y="973685"/>
                  <a:pt x="1175249" y="997523"/>
                  <a:pt x="1226958" y="1012941"/>
                </a:cubicBezTo>
                <a:cubicBezTo>
                  <a:pt x="1278666" y="1028358"/>
                  <a:pt x="1340574" y="1036067"/>
                  <a:pt x="1412681" y="1036067"/>
                </a:cubicBezTo>
                <a:cubicBezTo>
                  <a:pt x="1428336" y="1036067"/>
                  <a:pt x="1440314" y="1035949"/>
                  <a:pt x="1448616" y="1035711"/>
                </a:cubicBezTo>
                <a:cubicBezTo>
                  <a:pt x="1456918" y="1035474"/>
                  <a:pt x="1464390" y="1035118"/>
                  <a:pt x="1471031" y="1034644"/>
                </a:cubicBezTo>
                <a:lnTo>
                  <a:pt x="1471031" y="527996"/>
                </a:lnTo>
                <a:lnTo>
                  <a:pt x="1276057" y="527996"/>
                </a:lnTo>
                <a:cubicBezTo>
                  <a:pt x="1260876" y="527996"/>
                  <a:pt x="1249728" y="525861"/>
                  <a:pt x="1242612" y="521592"/>
                </a:cubicBezTo>
                <a:cubicBezTo>
                  <a:pt x="1235496" y="517322"/>
                  <a:pt x="1231939" y="510681"/>
                  <a:pt x="1231939" y="501667"/>
                </a:cubicBezTo>
                <a:cubicBezTo>
                  <a:pt x="1231939" y="492180"/>
                  <a:pt x="1235259" y="485419"/>
                  <a:pt x="1241901" y="481387"/>
                </a:cubicBezTo>
                <a:cubicBezTo>
                  <a:pt x="1248542" y="477355"/>
                  <a:pt x="1260402" y="475339"/>
                  <a:pt x="1277480" y="475339"/>
                </a:cubicBezTo>
                <a:lnTo>
                  <a:pt x="1471031" y="475339"/>
                </a:lnTo>
                <a:lnTo>
                  <a:pt x="1471031" y="48388"/>
                </a:lnTo>
                <a:cubicBezTo>
                  <a:pt x="1408886" y="48388"/>
                  <a:pt x="1353738" y="54792"/>
                  <a:pt x="1305588" y="67601"/>
                </a:cubicBezTo>
                <a:cubicBezTo>
                  <a:pt x="1257437" y="80409"/>
                  <a:pt x="1215098" y="100096"/>
                  <a:pt x="1178570" y="126662"/>
                </a:cubicBezTo>
                <a:cubicBezTo>
                  <a:pt x="1164338" y="137099"/>
                  <a:pt x="1147379" y="152872"/>
                  <a:pt x="1127692" y="173983"/>
                </a:cubicBezTo>
                <a:cubicBezTo>
                  <a:pt x="1108004" y="195093"/>
                  <a:pt x="1093417" y="205648"/>
                  <a:pt x="1083929" y="205648"/>
                </a:cubicBezTo>
                <a:cubicBezTo>
                  <a:pt x="1074916" y="205648"/>
                  <a:pt x="1067800" y="203039"/>
                  <a:pt x="1062582" y="197821"/>
                </a:cubicBezTo>
                <a:cubicBezTo>
                  <a:pt x="1057363" y="192602"/>
                  <a:pt x="1054754" y="185961"/>
                  <a:pt x="1054754" y="177896"/>
                </a:cubicBezTo>
                <a:cubicBezTo>
                  <a:pt x="1054754" y="164613"/>
                  <a:pt x="1061277" y="150738"/>
                  <a:pt x="1074323" y="136269"/>
                </a:cubicBezTo>
                <a:cubicBezTo>
                  <a:pt x="1087368" y="121800"/>
                  <a:pt x="1106937" y="106501"/>
                  <a:pt x="1133028" y="90371"/>
                </a:cubicBezTo>
                <a:cubicBezTo>
                  <a:pt x="1183314" y="59536"/>
                  <a:pt x="1237038" y="36765"/>
                  <a:pt x="1294202" y="22059"/>
                </a:cubicBezTo>
                <a:cubicBezTo>
                  <a:pt x="1351366" y="7353"/>
                  <a:pt x="1414816" y="0"/>
                  <a:pt x="1484551" y="0"/>
                </a:cubicBezTo>
                <a:close/>
                <a:moveTo>
                  <a:pt x="463953" y="0"/>
                </a:moveTo>
                <a:cubicBezTo>
                  <a:pt x="528944" y="0"/>
                  <a:pt x="587769" y="11267"/>
                  <a:pt x="640426" y="33800"/>
                </a:cubicBezTo>
                <a:cubicBezTo>
                  <a:pt x="693083" y="56334"/>
                  <a:pt x="740522" y="90846"/>
                  <a:pt x="782743" y="137336"/>
                </a:cubicBezTo>
                <a:cubicBezTo>
                  <a:pt x="830182" y="189519"/>
                  <a:pt x="865880" y="249648"/>
                  <a:pt x="889836" y="317723"/>
                </a:cubicBezTo>
                <a:cubicBezTo>
                  <a:pt x="913793" y="385798"/>
                  <a:pt x="925771" y="460633"/>
                  <a:pt x="925771" y="542228"/>
                </a:cubicBezTo>
                <a:cubicBezTo>
                  <a:pt x="925771" y="623823"/>
                  <a:pt x="913793" y="698658"/>
                  <a:pt x="889836" y="766733"/>
                </a:cubicBezTo>
                <a:cubicBezTo>
                  <a:pt x="865880" y="834807"/>
                  <a:pt x="830182" y="894936"/>
                  <a:pt x="782743" y="947119"/>
                </a:cubicBezTo>
                <a:cubicBezTo>
                  <a:pt x="740522" y="993610"/>
                  <a:pt x="693083" y="1028121"/>
                  <a:pt x="640426" y="1050655"/>
                </a:cubicBezTo>
                <a:cubicBezTo>
                  <a:pt x="587769" y="1073188"/>
                  <a:pt x="528944" y="1084455"/>
                  <a:pt x="463953" y="1084455"/>
                </a:cubicBezTo>
                <a:cubicBezTo>
                  <a:pt x="398962" y="1084455"/>
                  <a:pt x="339781" y="1073070"/>
                  <a:pt x="286413" y="1050299"/>
                </a:cubicBezTo>
                <a:cubicBezTo>
                  <a:pt x="233044" y="1027528"/>
                  <a:pt x="185249" y="993135"/>
                  <a:pt x="143028" y="947119"/>
                </a:cubicBezTo>
                <a:cubicBezTo>
                  <a:pt x="96064" y="895885"/>
                  <a:pt x="60485" y="835993"/>
                  <a:pt x="36291" y="767444"/>
                </a:cubicBezTo>
                <a:cubicBezTo>
                  <a:pt x="12097" y="698895"/>
                  <a:pt x="0" y="623823"/>
                  <a:pt x="0" y="542228"/>
                </a:cubicBezTo>
                <a:cubicBezTo>
                  <a:pt x="0" y="460633"/>
                  <a:pt x="12097" y="385560"/>
                  <a:pt x="36291" y="317011"/>
                </a:cubicBezTo>
                <a:cubicBezTo>
                  <a:pt x="60485" y="248462"/>
                  <a:pt x="96064" y="188570"/>
                  <a:pt x="143028" y="137336"/>
                </a:cubicBezTo>
                <a:cubicBezTo>
                  <a:pt x="185249" y="91320"/>
                  <a:pt x="233044" y="56927"/>
                  <a:pt x="286413" y="34156"/>
                </a:cubicBezTo>
                <a:cubicBezTo>
                  <a:pt x="339781" y="11385"/>
                  <a:pt x="398962" y="0"/>
                  <a:pt x="463953" y="0"/>
                </a:cubicBez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4" t="24346" r="43249" b="59841"/>
          <a:stretch>
            <a:fillRect/>
          </a:stretch>
        </p:blipFill>
        <p:spPr>
          <a:xfrm>
            <a:off x="4975793" y="1669674"/>
            <a:ext cx="1937831" cy="1084455"/>
          </a:xfrm>
          <a:custGeom>
            <a:avLst/>
            <a:gdLst/>
            <a:ahLst/>
            <a:cxnLst/>
            <a:rect l="l" t="t" r="r" b="b"/>
            <a:pathLst>
              <a:path w="1937831" h="1084455">
                <a:moveTo>
                  <a:pt x="444740" y="39137"/>
                </a:moveTo>
                <a:lnTo>
                  <a:pt x="444740" y="1045318"/>
                </a:lnTo>
                <a:lnTo>
                  <a:pt x="453279" y="1045318"/>
                </a:lnTo>
                <a:cubicBezTo>
                  <a:pt x="581839" y="1045318"/>
                  <a:pt x="685137" y="999302"/>
                  <a:pt x="763175" y="907270"/>
                </a:cubicBezTo>
                <a:cubicBezTo>
                  <a:pt x="841211" y="815239"/>
                  <a:pt x="880231" y="693558"/>
                  <a:pt x="880231" y="542228"/>
                </a:cubicBezTo>
                <a:cubicBezTo>
                  <a:pt x="880231" y="390897"/>
                  <a:pt x="841211" y="269216"/>
                  <a:pt x="763175" y="177185"/>
                </a:cubicBezTo>
                <a:cubicBezTo>
                  <a:pt x="685137" y="85153"/>
                  <a:pt x="581839" y="39137"/>
                  <a:pt x="453279" y="39137"/>
                </a:cubicBezTo>
                <a:close/>
                <a:moveTo>
                  <a:pt x="1501629" y="0"/>
                </a:moveTo>
                <a:cubicBezTo>
                  <a:pt x="1638728" y="0"/>
                  <a:pt x="1745465" y="27159"/>
                  <a:pt x="1821842" y="81477"/>
                </a:cubicBezTo>
                <a:cubicBezTo>
                  <a:pt x="1898219" y="135794"/>
                  <a:pt x="1936407" y="211104"/>
                  <a:pt x="1936407" y="307405"/>
                </a:cubicBezTo>
                <a:cubicBezTo>
                  <a:pt x="1936407" y="377140"/>
                  <a:pt x="1910909" y="457786"/>
                  <a:pt x="1859912" y="549344"/>
                </a:cubicBezTo>
                <a:cubicBezTo>
                  <a:pt x="1808915" y="640901"/>
                  <a:pt x="1697315" y="793417"/>
                  <a:pt x="1525112" y="1006892"/>
                </a:cubicBezTo>
                <a:lnTo>
                  <a:pt x="1631849" y="1006892"/>
                </a:lnTo>
                <a:cubicBezTo>
                  <a:pt x="1713919" y="1006892"/>
                  <a:pt x="1795988" y="1002148"/>
                  <a:pt x="1878058" y="992661"/>
                </a:cubicBezTo>
                <a:cubicBezTo>
                  <a:pt x="1894661" y="990763"/>
                  <a:pt x="1904860" y="989814"/>
                  <a:pt x="1908656" y="989814"/>
                </a:cubicBezTo>
                <a:cubicBezTo>
                  <a:pt x="1917195" y="989814"/>
                  <a:pt x="1924192" y="991475"/>
                  <a:pt x="1929647" y="994795"/>
                </a:cubicBezTo>
                <a:cubicBezTo>
                  <a:pt x="1935103" y="998116"/>
                  <a:pt x="1937831" y="1002623"/>
                  <a:pt x="1937831" y="1008315"/>
                </a:cubicBezTo>
                <a:cubicBezTo>
                  <a:pt x="1937831" y="1028240"/>
                  <a:pt x="1932612" y="1042472"/>
                  <a:pt x="1922176" y="1051011"/>
                </a:cubicBezTo>
                <a:cubicBezTo>
                  <a:pt x="1911739" y="1059550"/>
                  <a:pt x="1893950" y="1063819"/>
                  <a:pt x="1868807" y="1063819"/>
                </a:cubicBezTo>
                <a:cubicBezTo>
                  <a:pt x="1847934" y="1063819"/>
                  <a:pt x="1806187" y="1062633"/>
                  <a:pt x="1743568" y="1060261"/>
                </a:cubicBezTo>
                <a:cubicBezTo>
                  <a:pt x="1680949" y="1057889"/>
                  <a:pt x="1629003" y="1056703"/>
                  <a:pt x="1587731" y="1056703"/>
                </a:cubicBezTo>
                <a:lnTo>
                  <a:pt x="975768" y="1056703"/>
                </a:lnTo>
                <a:cubicBezTo>
                  <a:pt x="1036965" y="990763"/>
                  <a:pt x="1106226" y="904424"/>
                  <a:pt x="1183551" y="797687"/>
                </a:cubicBezTo>
                <a:cubicBezTo>
                  <a:pt x="1260877" y="690949"/>
                  <a:pt x="1350536" y="557645"/>
                  <a:pt x="1452530" y="397776"/>
                </a:cubicBezTo>
                <a:lnTo>
                  <a:pt x="1476724" y="359350"/>
                </a:lnTo>
                <a:cubicBezTo>
                  <a:pt x="1562589" y="224149"/>
                  <a:pt x="1605521" y="141843"/>
                  <a:pt x="1605521" y="112431"/>
                </a:cubicBezTo>
                <a:cubicBezTo>
                  <a:pt x="1605521" y="87288"/>
                  <a:pt x="1594254" y="69617"/>
                  <a:pt x="1571720" y="59418"/>
                </a:cubicBezTo>
                <a:cubicBezTo>
                  <a:pt x="1549187" y="49218"/>
                  <a:pt x="1508982" y="44118"/>
                  <a:pt x="1451107" y="44118"/>
                </a:cubicBezTo>
                <a:cubicBezTo>
                  <a:pt x="1350062" y="44118"/>
                  <a:pt x="1262774" y="71752"/>
                  <a:pt x="1189244" y="127018"/>
                </a:cubicBezTo>
                <a:cubicBezTo>
                  <a:pt x="1115713" y="182284"/>
                  <a:pt x="1078949" y="246920"/>
                  <a:pt x="1078949" y="320925"/>
                </a:cubicBezTo>
                <a:cubicBezTo>
                  <a:pt x="1078949" y="369313"/>
                  <a:pt x="1095077" y="416277"/>
                  <a:pt x="1127336" y="461819"/>
                </a:cubicBezTo>
                <a:cubicBezTo>
                  <a:pt x="1134926" y="472730"/>
                  <a:pt x="1138721" y="479608"/>
                  <a:pt x="1138721" y="482455"/>
                </a:cubicBezTo>
                <a:cubicBezTo>
                  <a:pt x="1138721" y="489096"/>
                  <a:pt x="1136349" y="494670"/>
                  <a:pt x="1131605" y="499177"/>
                </a:cubicBezTo>
                <a:cubicBezTo>
                  <a:pt x="1126862" y="503683"/>
                  <a:pt x="1121169" y="505937"/>
                  <a:pt x="1114527" y="505937"/>
                </a:cubicBezTo>
                <a:cubicBezTo>
                  <a:pt x="1094603" y="505937"/>
                  <a:pt x="1075983" y="488029"/>
                  <a:pt x="1058668" y="452212"/>
                </a:cubicBezTo>
                <a:cubicBezTo>
                  <a:pt x="1041353" y="416396"/>
                  <a:pt x="1032695" y="375480"/>
                  <a:pt x="1032695" y="329464"/>
                </a:cubicBezTo>
                <a:cubicBezTo>
                  <a:pt x="1032695" y="231740"/>
                  <a:pt x="1075627" y="152398"/>
                  <a:pt x="1161492" y="91439"/>
                </a:cubicBezTo>
                <a:cubicBezTo>
                  <a:pt x="1247356" y="30480"/>
                  <a:pt x="1360736" y="0"/>
                  <a:pt x="1501629" y="0"/>
                </a:cubicBezTo>
                <a:close/>
                <a:moveTo>
                  <a:pt x="463953" y="0"/>
                </a:moveTo>
                <a:cubicBezTo>
                  <a:pt x="528945" y="0"/>
                  <a:pt x="587769" y="11267"/>
                  <a:pt x="640426" y="33800"/>
                </a:cubicBezTo>
                <a:cubicBezTo>
                  <a:pt x="693084" y="56334"/>
                  <a:pt x="740522" y="90846"/>
                  <a:pt x="782743" y="137336"/>
                </a:cubicBezTo>
                <a:cubicBezTo>
                  <a:pt x="830183" y="189519"/>
                  <a:pt x="865880" y="249648"/>
                  <a:pt x="889836" y="317723"/>
                </a:cubicBezTo>
                <a:cubicBezTo>
                  <a:pt x="913793" y="385798"/>
                  <a:pt x="925771" y="460633"/>
                  <a:pt x="925771" y="542228"/>
                </a:cubicBezTo>
                <a:cubicBezTo>
                  <a:pt x="925771" y="623823"/>
                  <a:pt x="913793" y="698658"/>
                  <a:pt x="889836" y="766733"/>
                </a:cubicBezTo>
                <a:cubicBezTo>
                  <a:pt x="865880" y="834807"/>
                  <a:pt x="830183" y="894936"/>
                  <a:pt x="782743" y="947119"/>
                </a:cubicBezTo>
                <a:cubicBezTo>
                  <a:pt x="740522" y="993610"/>
                  <a:pt x="693084" y="1028121"/>
                  <a:pt x="640426" y="1050655"/>
                </a:cubicBezTo>
                <a:cubicBezTo>
                  <a:pt x="587769" y="1073188"/>
                  <a:pt x="528945" y="1084455"/>
                  <a:pt x="463953" y="1084455"/>
                </a:cubicBezTo>
                <a:cubicBezTo>
                  <a:pt x="398962" y="1084455"/>
                  <a:pt x="339782" y="1073070"/>
                  <a:pt x="286413" y="1050299"/>
                </a:cubicBezTo>
                <a:cubicBezTo>
                  <a:pt x="233044" y="1027528"/>
                  <a:pt x="185249" y="993135"/>
                  <a:pt x="143029" y="947119"/>
                </a:cubicBezTo>
                <a:cubicBezTo>
                  <a:pt x="96064" y="895885"/>
                  <a:pt x="60485" y="835993"/>
                  <a:pt x="36291" y="767444"/>
                </a:cubicBezTo>
                <a:cubicBezTo>
                  <a:pt x="12097" y="698895"/>
                  <a:pt x="0" y="623823"/>
                  <a:pt x="0" y="542228"/>
                </a:cubicBezTo>
                <a:cubicBezTo>
                  <a:pt x="0" y="460633"/>
                  <a:pt x="12097" y="385560"/>
                  <a:pt x="36291" y="317011"/>
                </a:cubicBezTo>
                <a:cubicBezTo>
                  <a:pt x="60485" y="248462"/>
                  <a:pt x="96064" y="188570"/>
                  <a:pt x="143029" y="137336"/>
                </a:cubicBezTo>
                <a:cubicBezTo>
                  <a:pt x="185249" y="91320"/>
                  <a:pt x="233044" y="56927"/>
                  <a:pt x="286413" y="34156"/>
                </a:cubicBezTo>
                <a:cubicBezTo>
                  <a:pt x="339782" y="11385"/>
                  <a:pt x="398962" y="0"/>
                  <a:pt x="463953" y="0"/>
                </a:cubicBez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8" t="24326" r="72409" b="59841"/>
          <a:stretch>
            <a:fillRect/>
          </a:stretch>
        </p:blipFill>
        <p:spPr>
          <a:xfrm>
            <a:off x="1622449" y="1668250"/>
            <a:ext cx="1732183" cy="1085878"/>
          </a:xfrm>
          <a:custGeom>
            <a:avLst/>
            <a:gdLst/>
            <a:ahLst/>
            <a:cxnLst/>
            <a:rect l="l" t="t" r="r" b="b"/>
            <a:pathLst>
              <a:path w="1732183" h="1085878">
                <a:moveTo>
                  <a:pt x="444740" y="40560"/>
                </a:moveTo>
                <a:lnTo>
                  <a:pt x="444740" y="1046741"/>
                </a:lnTo>
                <a:lnTo>
                  <a:pt x="453279" y="1046741"/>
                </a:lnTo>
                <a:cubicBezTo>
                  <a:pt x="581839" y="1046741"/>
                  <a:pt x="685137" y="1000725"/>
                  <a:pt x="763174" y="908693"/>
                </a:cubicBezTo>
                <a:cubicBezTo>
                  <a:pt x="841211" y="816662"/>
                  <a:pt x="880230" y="694981"/>
                  <a:pt x="880230" y="543651"/>
                </a:cubicBezTo>
                <a:cubicBezTo>
                  <a:pt x="880230" y="392320"/>
                  <a:pt x="841211" y="270639"/>
                  <a:pt x="763174" y="178608"/>
                </a:cubicBezTo>
                <a:cubicBezTo>
                  <a:pt x="685137" y="86576"/>
                  <a:pt x="581839" y="40560"/>
                  <a:pt x="453279" y="40560"/>
                </a:cubicBezTo>
                <a:close/>
                <a:moveTo>
                  <a:pt x="463953" y="1423"/>
                </a:moveTo>
                <a:cubicBezTo>
                  <a:pt x="528945" y="1423"/>
                  <a:pt x="587769" y="12690"/>
                  <a:pt x="640426" y="35223"/>
                </a:cubicBezTo>
                <a:cubicBezTo>
                  <a:pt x="693083" y="57757"/>
                  <a:pt x="740522" y="92269"/>
                  <a:pt x="782743" y="138759"/>
                </a:cubicBezTo>
                <a:cubicBezTo>
                  <a:pt x="830182" y="190942"/>
                  <a:pt x="865880" y="251071"/>
                  <a:pt x="889837" y="319146"/>
                </a:cubicBezTo>
                <a:cubicBezTo>
                  <a:pt x="913793" y="387221"/>
                  <a:pt x="925771" y="462056"/>
                  <a:pt x="925771" y="543651"/>
                </a:cubicBezTo>
                <a:cubicBezTo>
                  <a:pt x="925771" y="625246"/>
                  <a:pt x="913793" y="700081"/>
                  <a:pt x="889837" y="768156"/>
                </a:cubicBezTo>
                <a:cubicBezTo>
                  <a:pt x="865880" y="836230"/>
                  <a:pt x="830182" y="896359"/>
                  <a:pt x="782743" y="948542"/>
                </a:cubicBezTo>
                <a:cubicBezTo>
                  <a:pt x="740522" y="995033"/>
                  <a:pt x="693083" y="1029544"/>
                  <a:pt x="640426" y="1052078"/>
                </a:cubicBezTo>
                <a:cubicBezTo>
                  <a:pt x="587769" y="1074611"/>
                  <a:pt x="528945" y="1085878"/>
                  <a:pt x="463953" y="1085878"/>
                </a:cubicBezTo>
                <a:cubicBezTo>
                  <a:pt x="398962" y="1085878"/>
                  <a:pt x="339782" y="1074493"/>
                  <a:pt x="286413" y="1051722"/>
                </a:cubicBezTo>
                <a:cubicBezTo>
                  <a:pt x="233044" y="1028951"/>
                  <a:pt x="185249" y="994558"/>
                  <a:pt x="143029" y="948542"/>
                </a:cubicBezTo>
                <a:cubicBezTo>
                  <a:pt x="96064" y="897308"/>
                  <a:pt x="60485" y="837416"/>
                  <a:pt x="36291" y="768867"/>
                </a:cubicBezTo>
                <a:cubicBezTo>
                  <a:pt x="12097" y="700318"/>
                  <a:pt x="0" y="625246"/>
                  <a:pt x="0" y="543651"/>
                </a:cubicBezTo>
                <a:cubicBezTo>
                  <a:pt x="0" y="462056"/>
                  <a:pt x="12097" y="386983"/>
                  <a:pt x="36291" y="318434"/>
                </a:cubicBezTo>
                <a:cubicBezTo>
                  <a:pt x="60485" y="249885"/>
                  <a:pt x="96064" y="189993"/>
                  <a:pt x="143029" y="138759"/>
                </a:cubicBezTo>
                <a:cubicBezTo>
                  <a:pt x="185249" y="92743"/>
                  <a:pt x="233044" y="58350"/>
                  <a:pt x="286413" y="35579"/>
                </a:cubicBezTo>
                <a:cubicBezTo>
                  <a:pt x="339782" y="12808"/>
                  <a:pt x="398962" y="1423"/>
                  <a:pt x="463953" y="1423"/>
                </a:cubicBezTo>
                <a:close/>
                <a:moveTo>
                  <a:pt x="1729336" y="0"/>
                </a:moveTo>
                <a:cubicBezTo>
                  <a:pt x="1728388" y="41746"/>
                  <a:pt x="1727676" y="81951"/>
                  <a:pt x="1727202" y="120614"/>
                </a:cubicBezTo>
                <a:cubicBezTo>
                  <a:pt x="1726727" y="159276"/>
                  <a:pt x="1726490" y="198769"/>
                  <a:pt x="1726490" y="239092"/>
                </a:cubicBezTo>
                <a:lnTo>
                  <a:pt x="1726490" y="785589"/>
                </a:lnTo>
                <a:cubicBezTo>
                  <a:pt x="1726490" y="838247"/>
                  <a:pt x="1726964" y="886753"/>
                  <a:pt x="1727913" y="931108"/>
                </a:cubicBezTo>
                <a:cubicBezTo>
                  <a:pt x="1728862" y="975464"/>
                  <a:pt x="1730285" y="1017803"/>
                  <a:pt x="1732183" y="1058126"/>
                </a:cubicBezTo>
                <a:lnTo>
                  <a:pt x="1296693" y="1058126"/>
                </a:lnTo>
                <a:cubicBezTo>
                  <a:pt x="1297168" y="1015906"/>
                  <a:pt x="1297761" y="964790"/>
                  <a:pt x="1298472" y="904780"/>
                </a:cubicBezTo>
                <a:cubicBezTo>
                  <a:pt x="1299184" y="844769"/>
                  <a:pt x="1299539" y="808360"/>
                  <a:pt x="1299539" y="795552"/>
                </a:cubicBezTo>
                <a:lnTo>
                  <a:pt x="1299539" y="161530"/>
                </a:lnTo>
                <a:cubicBezTo>
                  <a:pt x="1254947" y="173389"/>
                  <a:pt x="1211422" y="186554"/>
                  <a:pt x="1168964" y="201023"/>
                </a:cubicBezTo>
                <a:cubicBezTo>
                  <a:pt x="1126506" y="215492"/>
                  <a:pt x="1104328" y="222726"/>
                  <a:pt x="1102430" y="222726"/>
                </a:cubicBezTo>
                <a:cubicBezTo>
                  <a:pt x="1093892" y="222726"/>
                  <a:pt x="1086894" y="219642"/>
                  <a:pt x="1081439" y="213475"/>
                </a:cubicBezTo>
                <a:cubicBezTo>
                  <a:pt x="1075983" y="207308"/>
                  <a:pt x="1073256" y="199244"/>
                  <a:pt x="1073256" y="189282"/>
                </a:cubicBezTo>
                <a:cubicBezTo>
                  <a:pt x="1073256" y="181691"/>
                  <a:pt x="1075746" y="175406"/>
                  <a:pt x="1080727" y="170425"/>
                </a:cubicBezTo>
                <a:cubicBezTo>
                  <a:pt x="1085708" y="165443"/>
                  <a:pt x="1094129" y="161055"/>
                  <a:pt x="1105988" y="157260"/>
                </a:cubicBezTo>
                <a:cubicBezTo>
                  <a:pt x="1109783" y="156311"/>
                  <a:pt x="1126624" y="152516"/>
                  <a:pt x="1156511" y="145875"/>
                </a:cubicBezTo>
                <a:cubicBezTo>
                  <a:pt x="1342472" y="104603"/>
                  <a:pt x="1533414" y="55978"/>
                  <a:pt x="1729336" y="0"/>
                </a:cubicBez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1688822" y="3591072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22449" y="4088549"/>
            <a:ext cx="21519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69853" y="3591072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03480" y="4088549"/>
            <a:ext cx="21519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16311" y="3591072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49938" y="4088549"/>
            <a:ext cx="21519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221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3" r="32580"/>
          <a:stretch>
            <a:fillRect/>
          </a:stretch>
        </p:blipFill>
        <p:spPr>
          <a:xfrm>
            <a:off x="5430983" y="0"/>
            <a:ext cx="2784762" cy="6858000"/>
          </a:xfrm>
          <a:custGeom>
            <a:avLst/>
            <a:gdLst>
              <a:gd name="connsiteX0" fmla="*/ 2406310 w 2784762"/>
              <a:gd name="connsiteY0" fmla="*/ 0 h 6858000"/>
              <a:gd name="connsiteX1" fmla="*/ 2784762 w 2784762"/>
              <a:gd name="connsiteY1" fmla="*/ 0 h 6858000"/>
              <a:gd name="connsiteX2" fmla="*/ 2784762 w 2784762"/>
              <a:gd name="connsiteY2" fmla="*/ 6858000 h 6858000"/>
              <a:gd name="connsiteX3" fmla="*/ 13853 w 2784762"/>
              <a:gd name="connsiteY3" fmla="*/ 6636327 h 6858000"/>
              <a:gd name="connsiteX4" fmla="*/ 0 w 2784762"/>
              <a:gd name="connsiteY4" fmla="*/ 155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762" h="6858000">
                <a:moveTo>
                  <a:pt x="2406310" y="0"/>
                </a:moveTo>
                <a:lnTo>
                  <a:pt x="2784762" y="0"/>
                </a:lnTo>
                <a:lnTo>
                  <a:pt x="2784762" y="6858000"/>
                </a:lnTo>
                <a:lnTo>
                  <a:pt x="13853" y="6636327"/>
                </a:lnTo>
                <a:lnTo>
                  <a:pt x="0" y="155632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0720" y="2284731"/>
            <a:ext cx="4118608" cy="2745738"/>
          </a:xfrm>
          <a:custGeom>
            <a:avLst/>
            <a:gdLst>
              <a:gd name="connsiteX0" fmla="*/ 0 w 3699164"/>
              <a:gd name="connsiteY0" fmla="*/ 0 h 2880265"/>
              <a:gd name="connsiteX1" fmla="*/ 3699164 w 3699164"/>
              <a:gd name="connsiteY1" fmla="*/ 169427 h 2880265"/>
              <a:gd name="connsiteX2" fmla="*/ 3699164 w 3699164"/>
              <a:gd name="connsiteY2" fmla="*/ 2696719 h 2880265"/>
              <a:gd name="connsiteX3" fmla="*/ 14119 w 3699164"/>
              <a:gd name="connsiteY3" fmla="*/ 2880265 h 2880265"/>
              <a:gd name="connsiteX4" fmla="*/ 0 w 3699164"/>
              <a:gd name="connsiteY4" fmla="*/ 0 h 2880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9164" h="2880265">
                <a:moveTo>
                  <a:pt x="0" y="0"/>
                </a:moveTo>
                <a:lnTo>
                  <a:pt x="3699164" y="169427"/>
                </a:lnTo>
                <a:lnTo>
                  <a:pt x="3699164" y="2696719"/>
                </a:lnTo>
                <a:lnTo>
                  <a:pt x="14119" y="2880265"/>
                </a:lnTo>
                <a:cubicBezTo>
                  <a:pt x="9413" y="1920177"/>
                  <a:pt x="4706" y="960088"/>
                  <a:pt x="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9169"/>
          <a:stretch/>
        </p:blipFill>
        <p:spPr>
          <a:xfrm>
            <a:off x="8487399" y="2485389"/>
            <a:ext cx="1598709" cy="23931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38" r="5004"/>
          <a:stretch/>
        </p:blipFill>
        <p:spPr>
          <a:xfrm>
            <a:off x="10357762" y="2485389"/>
            <a:ext cx="1496289" cy="239316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995055"/>
            <a:ext cx="983671" cy="3325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t="29091" r="94106" b="22424"/>
          <a:stretch/>
        </p:blipFill>
        <p:spPr>
          <a:xfrm>
            <a:off x="1" y="1995055"/>
            <a:ext cx="769064" cy="3325090"/>
          </a:xfrm>
          <a:custGeom>
            <a:avLst/>
            <a:gdLst>
              <a:gd name="connsiteX0" fmla="*/ 0 w 983671"/>
              <a:gd name="connsiteY0" fmla="*/ 0 h 3325090"/>
              <a:gd name="connsiteX1" fmla="*/ 983671 w 983671"/>
              <a:gd name="connsiteY1" fmla="*/ 0 h 3325090"/>
              <a:gd name="connsiteX2" fmla="*/ 983671 w 983671"/>
              <a:gd name="connsiteY2" fmla="*/ 3325090 h 3325090"/>
              <a:gd name="connsiteX3" fmla="*/ 0 w 983671"/>
              <a:gd name="connsiteY3" fmla="*/ 3325090 h 3325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3671" h="3325090">
                <a:moveTo>
                  <a:pt x="0" y="0"/>
                </a:moveTo>
                <a:lnTo>
                  <a:pt x="983671" y="0"/>
                </a:lnTo>
                <a:lnTo>
                  <a:pt x="983671" y="3325090"/>
                </a:lnTo>
                <a:lnTo>
                  <a:pt x="0" y="3325090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5430982" y="2524065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88032" y="2924175"/>
            <a:ext cx="130232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32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29742" y="203200"/>
            <a:ext cx="11768047" cy="645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014411" y="1482435"/>
            <a:ext cx="2332759" cy="2332759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6713"/>
          <a:stretch/>
        </p:blipFill>
        <p:spPr>
          <a:xfrm>
            <a:off x="5156922" y="1482435"/>
            <a:ext cx="2332759" cy="2332759"/>
          </a:xfrm>
          <a:prstGeom prst="ellipse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9216301" y="1482435"/>
            <a:ext cx="2332759" cy="2332759"/>
          </a:xfrm>
          <a:prstGeom prst="ellipse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21616" r="92971" b="17980"/>
          <a:stretch>
            <a:fillRect/>
          </a:stretch>
        </p:blipFill>
        <p:spPr>
          <a:xfrm>
            <a:off x="623455" y="1482437"/>
            <a:ext cx="221672" cy="4142509"/>
          </a:xfrm>
          <a:custGeom>
            <a:avLst/>
            <a:gdLst>
              <a:gd name="connsiteX0" fmla="*/ 0 w 221672"/>
              <a:gd name="connsiteY0" fmla="*/ 0 h 4142509"/>
              <a:gd name="connsiteX1" fmla="*/ 221672 w 221672"/>
              <a:gd name="connsiteY1" fmla="*/ 0 h 4142509"/>
              <a:gd name="connsiteX2" fmla="*/ 221672 w 221672"/>
              <a:gd name="connsiteY2" fmla="*/ 4142509 h 4142509"/>
              <a:gd name="connsiteX3" fmla="*/ 0 w 221672"/>
              <a:gd name="connsiteY3" fmla="*/ 4142509 h 41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" h="4142509">
                <a:moveTo>
                  <a:pt x="0" y="0"/>
                </a:moveTo>
                <a:lnTo>
                  <a:pt x="221672" y="0"/>
                </a:lnTo>
                <a:lnTo>
                  <a:pt x="221672" y="4142509"/>
                </a:lnTo>
                <a:lnTo>
                  <a:pt x="0" y="4142509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5" t="21616" r="59029" b="17980"/>
          <a:stretch>
            <a:fillRect/>
          </a:stretch>
        </p:blipFill>
        <p:spPr>
          <a:xfrm>
            <a:off x="4765965" y="1482437"/>
            <a:ext cx="221673" cy="4142509"/>
          </a:xfrm>
          <a:custGeom>
            <a:avLst/>
            <a:gdLst>
              <a:gd name="connsiteX0" fmla="*/ 0 w 221673"/>
              <a:gd name="connsiteY0" fmla="*/ 0 h 4142509"/>
              <a:gd name="connsiteX1" fmla="*/ 221673 w 221673"/>
              <a:gd name="connsiteY1" fmla="*/ 0 h 4142509"/>
              <a:gd name="connsiteX2" fmla="*/ 221673 w 221673"/>
              <a:gd name="connsiteY2" fmla="*/ 4142509 h 4142509"/>
              <a:gd name="connsiteX3" fmla="*/ 0 w 221673"/>
              <a:gd name="connsiteY3" fmla="*/ 4142509 h 41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3" h="4142509">
                <a:moveTo>
                  <a:pt x="0" y="0"/>
                </a:moveTo>
                <a:lnTo>
                  <a:pt x="221673" y="0"/>
                </a:lnTo>
                <a:lnTo>
                  <a:pt x="221673" y="4142509"/>
                </a:lnTo>
                <a:lnTo>
                  <a:pt x="0" y="4142509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5" t="21616" r="25768" b="17980"/>
          <a:stretch>
            <a:fillRect/>
          </a:stretch>
        </p:blipFill>
        <p:spPr>
          <a:xfrm>
            <a:off x="8825345" y="1482436"/>
            <a:ext cx="221672" cy="4142509"/>
          </a:xfrm>
          <a:custGeom>
            <a:avLst/>
            <a:gdLst>
              <a:gd name="connsiteX0" fmla="*/ 0 w 221672"/>
              <a:gd name="connsiteY0" fmla="*/ 0 h 4142509"/>
              <a:gd name="connsiteX1" fmla="*/ 221672 w 221672"/>
              <a:gd name="connsiteY1" fmla="*/ 0 h 4142509"/>
              <a:gd name="connsiteX2" fmla="*/ 221672 w 221672"/>
              <a:gd name="connsiteY2" fmla="*/ 4142509 h 4142509"/>
              <a:gd name="connsiteX3" fmla="*/ 0 w 221672"/>
              <a:gd name="connsiteY3" fmla="*/ 4142509 h 41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" h="4142509">
                <a:moveTo>
                  <a:pt x="0" y="0"/>
                </a:moveTo>
                <a:lnTo>
                  <a:pt x="221672" y="0"/>
                </a:lnTo>
                <a:lnTo>
                  <a:pt x="221672" y="4142509"/>
                </a:lnTo>
                <a:lnTo>
                  <a:pt x="0" y="414250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1098170" y="4188749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84" y="4588859"/>
            <a:ext cx="21519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34687" y="4188749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17301" y="4588859"/>
            <a:ext cx="21519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06055" y="4188749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88669" y="4588859"/>
            <a:ext cx="21519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3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246909" y="429491"/>
            <a:ext cx="3262074" cy="4343115"/>
            <a:chOff x="1246909" y="429491"/>
            <a:chExt cx="3262074" cy="4343115"/>
          </a:xfrm>
        </p:grpSpPr>
        <p:sp>
          <p:nvSpPr>
            <p:cNvPr id="7" name="矩形 6"/>
            <p:cNvSpPr/>
            <p:nvPr/>
          </p:nvSpPr>
          <p:spPr>
            <a:xfrm>
              <a:off x="1246909" y="429491"/>
              <a:ext cx="3021776" cy="434311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39" t="17936" r="58351" b="19176"/>
            <a:stretch/>
          </p:blipFill>
          <p:spPr>
            <a:xfrm>
              <a:off x="2615222" y="1207036"/>
              <a:ext cx="1893761" cy="3344384"/>
            </a:xfrm>
            <a:custGeom>
              <a:avLst/>
              <a:gdLst/>
              <a:ahLst/>
              <a:cxnLst/>
              <a:rect l="l" t="t" r="r" b="b"/>
              <a:pathLst>
                <a:path w="2442191" h="4312913">
                  <a:moveTo>
                    <a:pt x="1135247" y="0"/>
                  </a:moveTo>
                  <a:cubicBezTo>
                    <a:pt x="1628982" y="0"/>
                    <a:pt x="1963832" y="96459"/>
                    <a:pt x="2139800" y="289377"/>
                  </a:cubicBezTo>
                  <a:cubicBezTo>
                    <a:pt x="2315768" y="482296"/>
                    <a:pt x="2403751" y="750331"/>
                    <a:pt x="2403751" y="1093484"/>
                  </a:cubicBezTo>
                  <a:cubicBezTo>
                    <a:pt x="2403751" y="1325669"/>
                    <a:pt x="2372146" y="1493408"/>
                    <a:pt x="2308934" y="1596701"/>
                  </a:cubicBezTo>
                  <a:cubicBezTo>
                    <a:pt x="2245722" y="1699994"/>
                    <a:pt x="2134675" y="1794324"/>
                    <a:pt x="1975791" y="1879692"/>
                  </a:cubicBezTo>
                  <a:cubicBezTo>
                    <a:pt x="2132966" y="1932680"/>
                    <a:pt x="2249993" y="2019429"/>
                    <a:pt x="2326872" y="2139940"/>
                  </a:cubicBezTo>
                  <a:cubicBezTo>
                    <a:pt x="2403751" y="2260450"/>
                    <a:pt x="2442191" y="2542921"/>
                    <a:pt x="2442191" y="2987351"/>
                  </a:cubicBezTo>
                  <a:cubicBezTo>
                    <a:pt x="2442191" y="3317237"/>
                    <a:pt x="2404605" y="3573200"/>
                    <a:pt x="2329435" y="3755240"/>
                  </a:cubicBezTo>
                  <a:cubicBezTo>
                    <a:pt x="2254264" y="3937281"/>
                    <a:pt x="2124424" y="4075737"/>
                    <a:pt x="1939914" y="4170607"/>
                  </a:cubicBezTo>
                  <a:cubicBezTo>
                    <a:pt x="1755405" y="4265478"/>
                    <a:pt x="1518788" y="4312913"/>
                    <a:pt x="1230065" y="4312913"/>
                  </a:cubicBezTo>
                  <a:cubicBezTo>
                    <a:pt x="902047" y="4312913"/>
                    <a:pt x="644503" y="4257817"/>
                    <a:pt x="457430" y="4147624"/>
                  </a:cubicBezTo>
                  <a:cubicBezTo>
                    <a:pt x="270358" y="4037430"/>
                    <a:pt x="147352" y="3902465"/>
                    <a:pt x="88411" y="3742728"/>
                  </a:cubicBezTo>
                  <a:cubicBezTo>
                    <a:pt x="29471" y="3582990"/>
                    <a:pt x="0" y="3305798"/>
                    <a:pt x="0" y="2911152"/>
                  </a:cubicBezTo>
                  <a:lnTo>
                    <a:pt x="0" y="2583135"/>
                  </a:lnTo>
                  <a:lnTo>
                    <a:pt x="1035305" y="2583135"/>
                  </a:lnTo>
                  <a:lnTo>
                    <a:pt x="1035305" y="3257108"/>
                  </a:lnTo>
                  <a:cubicBezTo>
                    <a:pt x="1035305" y="3436493"/>
                    <a:pt x="1045982" y="3550530"/>
                    <a:pt x="1067337" y="3599220"/>
                  </a:cubicBezTo>
                  <a:cubicBezTo>
                    <a:pt x="1088693" y="3647910"/>
                    <a:pt x="1136102" y="3672255"/>
                    <a:pt x="1209564" y="3672255"/>
                  </a:cubicBezTo>
                  <a:cubicBezTo>
                    <a:pt x="1289860" y="3672255"/>
                    <a:pt x="1342821" y="3641503"/>
                    <a:pt x="1368447" y="3580000"/>
                  </a:cubicBezTo>
                  <a:cubicBezTo>
                    <a:pt x="1394073" y="3518497"/>
                    <a:pt x="1406887" y="3357905"/>
                    <a:pt x="1406887" y="3098225"/>
                  </a:cubicBezTo>
                  <a:lnTo>
                    <a:pt x="1406887" y="2811210"/>
                  </a:lnTo>
                  <a:cubicBezTo>
                    <a:pt x="1406887" y="2652326"/>
                    <a:pt x="1388948" y="2536154"/>
                    <a:pt x="1353071" y="2462691"/>
                  </a:cubicBezTo>
                  <a:cubicBezTo>
                    <a:pt x="1317194" y="2389229"/>
                    <a:pt x="1264233" y="2340966"/>
                    <a:pt x="1194188" y="2317903"/>
                  </a:cubicBezTo>
                  <a:cubicBezTo>
                    <a:pt x="1124142" y="2294839"/>
                    <a:pt x="988323" y="2281599"/>
                    <a:pt x="786729" y="2278182"/>
                  </a:cubicBezTo>
                  <a:lnTo>
                    <a:pt x="786729" y="1675963"/>
                  </a:lnTo>
                  <a:cubicBezTo>
                    <a:pt x="1032742" y="1675963"/>
                    <a:pt x="1184792" y="1666566"/>
                    <a:pt x="1242878" y="1647774"/>
                  </a:cubicBezTo>
                  <a:cubicBezTo>
                    <a:pt x="1300964" y="1628981"/>
                    <a:pt x="1342821" y="1587979"/>
                    <a:pt x="1368447" y="1524767"/>
                  </a:cubicBezTo>
                  <a:cubicBezTo>
                    <a:pt x="1394073" y="1461556"/>
                    <a:pt x="1406887" y="1362467"/>
                    <a:pt x="1406887" y="1227502"/>
                  </a:cubicBezTo>
                  <a:lnTo>
                    <a:pt x="1406887" y="996865"/>
                  </a:lnTo>
                  <a:cubicBezTo>
                    <a:pt x="1406887" y="851649"/>
                    <a:pt x="1391938" y="755977"/>
                    <a:pt x="1362040" y="709850"/>
                  </a:cubicBezTo>
                  <a:cubicBezTo>
                    <a:pt x="1332143" y="663722"/>
                    <a:pt x="1285589" y="640659"/>
                    <a:pt x="1222377" y="640659"/>
                  </a:cubicBezTo>
                  <a:cubicBezTo>
                    <a:pt x="1150623" y="640659"/>
                    <a:pt x="1101506" y="665004"/>
                    <a:pt x="1075025" y="713694"/>
                  </a:cubicBezTo>
                  <a:cubicBezTo>
                    <a:pt x="1048545" y="762384"/>
                    <a:pt x="1035305" y="866170"/>
                    <a:pt x="1035305" y="1025054"/>
                  </a:cubicBezTo>
                  <a:lnTo>
                    <a:pt x="1035305" y="1365884"/>
                  </a:lnTo>
                  <a:lnTo>
                    <a:pt x="0" y="1365884"/>
                  </a:lnTo>
                  <a:lnTo>
                    <a:pt x="0" y="1012241"/>
                  </a:lnTo>
                  <a:cubicBezTo>
                    <a:pt x="0" y="615887"/>
                    <a:pt x="90547" y="348091"/>
                    <a:pt x="271639" y="208855"/>
                  </a:cubicBezTo>
                  <a:cubicBezTo>
                    <a:pt x="452732" y="69618"/>
                    <a:pt x="740602" y="0"/>
                    <a:pt x="1135247" y="0"/>
                  </a:cubicBezTo>
                  <a:close/>
                </a:path>
              </a:pathLst>
            </a:custGeom>
          </p:spPr>
        </p:pic>
      </p:grpSp>
      <p:sp>
        <p:nvSpPr>
          <p:cNvPr id="8" name="矩形 7"/>
          <p:cNvSpPr/>
          <p:nvPr/>
        </p:nvSpPr>
        <p:spPr>
          <a:xfrm>
            <a:off x="662178" y="500543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 flipH="1">
            <a:off x="4508983" y="4756977"/>
            <a:ext cx="6761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1400" dirty="0">
                <a:solidFill>
                  <a:schemeClr val="bg1"/>
                </a:solidFill>
              </a:rPr>
              <a:t>This power-point is a multi purpose power point template perfect for your business report. This power-point is a multi purpose power point template perfect for your business report. </a:t>
            </a:r>
            <a:r>
              <a:rPr lang="en-US" altLang="zh-CN" sz="1400" dirty="0" smtClean="0">
                <a:solidFill>
                  <a:schemeClr val="bg1"/>
                </a:solidFill>
              </a:rPr>
              <a:t>This power-point is a multi purpose power point template perfect for your business report</a:t>
            </a:r>
            <a:r>
              <a:rPr lang="en-US" altLang="zh-CN" sz="1400" dirty="0">
                <a:solidFill>
                  <a:schemeClr val="bg1"/>
                </a:solidFill>
              </a:rPr>
              <a:t>.</a:t>
            </a:r>
            <a:endParaRPr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08983" y="4292878"/>
            <a:ext cx="63047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" panose="020B0502040204020203" pitchFamily="34" charset="0"/>
                <a:ea typeface="Roboto Black" panose="02000000000000000000" pitchFamily="2" charset="0"/>
                <a:cs typeface="Segoe UI" panose="020B0502040204020203" pitchFamily="34" charset="0"/>
              </a:rPr>
              <a:t>SAMPLE TITLE HERE</a:t>
            </a:r>
            <a:endParaRPr lang="zh-CN" alt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pattFill prst="pct5">
            <a:fgClr>
              <a:srgbClr val="91659B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 flipH="1">
            <a:off x="6243890" y="4198391"/>
            <a:ext cx="4946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14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power-point is a multi purpose power point template perfect for your business report. This power-point is a multi purpose power point template perfect for your business report. </a:t>
            </a:r>
            <a:r>
              <a:rPr lang="en-US" altLang="zh-CN" sz="14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power-point is a multi purpose power point template perfect for your business report.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48"/>
          <a:stretch/>
        </p:blipFill>
        <p:spPr>
          <a:xfrm>
            <a:off x="-12760" y="0"/>
            <a:ext cx="610876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66139" y="1394353"/>
            <a:ext cx="1015663" cy="4521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5400" spc="300" dirty="0" smtClean="0">
                <a:solidFill>
                  <a:schemeClr val="bg1"/>
                </a:solidFill>
                <a:latin typeface="Broadway BT" panose="04040905080B02020502" pitchFamily="82" charset="0"/>
              </a:rPr>
              <a:t>【</a:t>
            </a:r>
            <a:r>
              <a:rPr lang="en-US" altLang="zh-CN" sz="5400" spc="3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DESIGN】</a:t>
            </a:r>
            <a:endParaRPr lang="zh-CN" altLang="en-US" sz="5400" spc="3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43890" y="3429000"/>
            <a:ext cx="14546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72559"/>
                </a:solidFill>
                <a:latin typeface="Segoe UI" panose="020B0502040204020203" pitchFamily="34" charset="0"/>
                <a:ea typeface="Roboto Black" panose="02000000000000000000" pitchFamily="2" charset="0"/>
                <a:cs typeface="Segoe UI" panose="020B0502040204020203" pitchFamily="34" charset="0"/>
              </a:rPr>
              <a:t>SAMPLE TITLE HERE</a:t>
            </a:r>
            <a:endParaRPr lang="zh-CN" altLang="en-US" b="1" dirty="0">
              <a:solidFill>
                <a:srgbClr val="3725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35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6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12760" y="-1"/>
            <a:ext cx="12204760" cy="3193367"/>
          </a:xfrm>
          <a:prstGeom prst="rect">
            <a:avLst/>
          </a:prstGeom>
          <a:pattFill prst="pct5">
            <a:fgClr>
              <a:srgbClr val="DDC5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4"/>
          <a:stretch/>
        </p:blipFill>
        <p:spPr>
          <a:xfrm>
            <a:off x="-12760" y="3193366"/>
            <a:ext cx="12204760" cy="36646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4" r="23157" b="40404"/>
          <a:stretch/>
        </p:blipFill>
        <p:spPr>
          <a:xfrm>
            <a:off x="1108364" y="518159"/>
            <a:ext cx="1998718" cy="35329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13189" y="632457"/>
            <a:ext cx="1789068" cy="3304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74818" y="1076222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41032" y="1773246"/>
            <a:ext cx="1499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4" r="23157" b="40404"/>
          <a:stretch/>
        </p:blipFill>
        <p:spPr>
          <a:xfrm>
            <a:off x="5096641" y="518159"/>
            <a:ext cx="1998718" cy="353290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201466" y="632457"/>
            <a:ext cx="1789068" cy="3304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263095" y="1076222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29309" y="1773246"/>
            <a:ext cx="1499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4" r="23157" b="40404"/>
          <a:stretch/>
        </p:blipFill>
        <p:spPr>
          <a:xfrm>
            <a:off x="9084918" y="518159"/>
            <a:ext cx="1998718" cy="353290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9189743" y="632457"/>
            <a:ext cx="1789068" cy="3304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251372" y="1076222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17586" y="1773246"/>
            <a:ext cx="1499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938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animBg="1"/>
      <p:bldP spid="12" grpId="0"/>
      <p:bldP spid="13" grpId="0"/>
      <p:bldP spid="15" grpId="0" animBg="1"/>
      <p:bldP spid="16" grpId="0"/>
      <p:bldP spid="17" grpId="0"/>
      <p:bldP spid="19" grpId="0" animBg="1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3" t="27932" r="37448" b="1929"/>
          <a:stretch>
            <a:fillRect/>
          </a:stretch>
        </p:blipFill>
        <p:spPr>
          <a:xfrm>
            <a:off x="5641144" y="500489"/>
            <a:ext cx="2616592" cy="2886061"/>
          </a:xfrm>
          <a:custGeom>
            <a:avLst/>
            <a:gdLst>
              <a:gd name="connsiteX0" fmla="*/ 1214942 w 4360984"/>
              <a:gd name="connsiteY0" fmla="*/ 509449 h 4810100"/>
              <a:gd name="connsiteX1" fmla="*/ 3524870 w 4360984"/>
              <a:gd name="connsiteY1" fmla="*/ 4442727 h 4810100"/>
              <a:gd name="connsiteX2" fmla="*/ 1185527 w 4360984"/>
              <a:gd name="connsiteY2" fmla="*/ 4529034 h 4810100"/>
              <a:gd name="connsiteX3" fmla="*/ 62 w 4360984"/>
              <a:gd name="connsiteY3" fmla="*/ 2510458 h 4810100"/>
              <a:gd name="connsiteX4" fmla="*/ 1214942 w 4360984"/>
              <a:gd name="connsiteY4" fmla="*/ 509449 h 4810100"/>
              <a:gd name="connsiteX5" fmla="*/ 2555190 w 4360984"/>
              <a:gd name="connsiteY5" fmla="*/ 815 h 4810100"/>
              <a:gd name="connsiteX6" fmla="*/ 3394576 w 4360984"/>
              <a:gd name="connsiteY6" fmla="*/ 229117 h 4810100"/>
              <a:gd name="connsiteX7" fmla="*/ 4360934 w 4360984"/>
              <a:gd name="connsiteY7" fmla="*/ 1874600 h 4810100"/>
              <a:gd name="connsiteX8" fmla="*/ 3370598 w 4360984"/>
              <a:gd name="connsiteY8" fmla="*/ 3505765 h 4810100"/>
              <a:gd name="connsiteX9" fmla="*/ 1487611 w 4360984"/>
              <a:gd name="connsiteY9" fmla="*/ 299473 h 4810100"/>
              <a:gd name="connsiteX10" fmla="*/ 2431389 w 4360984"/>
              <a:gd name="connsiteY10" fmla="*/ 1267 h 4810100"/>
              <a:gd name="connsiteX11" fmla="*/ 2555190 w 4360984"/>
              <a:gd name="connsiteY11" fmla="*/ 815 h 48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60984" h="4810100">
                <a:moveTo>
                  <a:pt x="1214942" y="509449"/>
                </a:moveTo>
                <a:lnTo>
                  <a:pt x="3524870" y="4442727"/>
                </a:lnTo>
                <a:cubicBezTo>
                  <a:pt x="2820302" y="4899528"/>
                  <a:pt x="1921840" y="4932675"/>
                  <a:pt x="1185527" y="4529034"/>
                </a:cubicBezTo>
                <a:cubicBezTo>
                  <a:pt x="449214" y="4125393"/>
                  <a:pt x="-6082" y="3350128"/>
                  <a:pt x="62" y="2510458"/>
                </a:cubicBezTo>
                <a:cubicBezTo>
                  <a:pt x="6205" y="1670789"/>
                  <a:pt x="472799" y="902269"/>
                  <a:pt x="1214942" y="509449"/>
                </a:cubicBezTo>
                <a:close/>
                <a:moveTo>
                  <a:pt x="2555190" y="815"/>
                </a:moveTo>
                <a:cubicBezTo>
                  <a:pt x="2844081" y="9363"/>
                  <a:pt x="3131979" y="85163"/>
                  <a:pt x="3394576" y="229117"/>
                </a:cubicBezTo>
                <a:cubicBezTo>
                  <a:pt x="3994797" y="558152"/>
                  <a:pt x="4365942" y="1190126"/>
                  <a:pt x="4360934" y="1874600"/>
                </a:cubicBezTo>
                <a:cubicBezTo>
                  <a:pt x="4355924" y="2559074"/>
                  <a:pt x="3975571" y="3185549"/>
                  <a:pt x="3370598" y="3505765"/>
                </a:cubicBezTo>
                <a:lnTo>
                  <a:pt x="1487611" y="299473"/>
                </a:lnTo>
                <a:cubicBezTo>
                  <a:pt x="1774781" y="113288"/>
                  <a:pt x="2101468" y="13440"/>
                  <a:pt x="2431389" y="1267"/>
                </a:cubicBezTo>
                <a:cubicBezTo>
                  <a:pt x="2472629" y="-254"/>
                  <a:pt x="2513920" y="-406"/>
                  <a:pt x="2555190" y="815"/>
                </a:cubicBezTo>
                <a:close/>
              </a:path>
            </a:pathLst>
          </a:custGeom>
        </p:spPr>
      </p:pic>
      <p:sp>
        <p:nvSpPr>
          <p:cNvPr id="11" name="椭圆 10"/>
          <p:cNvSpPr/>
          <p:nvPr/>
        </p:nvSpPr>
        <p:spPr>
          <a:xfrm>
            <a:off x="8684954" y="2134525"/>
            <a:ext cx="2504050" cy="2504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205826" y="1124771"/>
            <a:ext cx="2504050" cy="2504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947800" y="3105834"/>
            <a:ext cx="197835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300" dirty="0" smtClean="0">
                <a:solidFill>
                  <a:srgbClr val="39265B"/>
                </a:solidFill>
                <a:latin typeface="Segoe UI" panose="020B0502040204020203" pitchFamily="34" charset="0"/>
                <a:ea typeface="Roboto Black" panose="02000000000000000000" pitchFamily="2" charset="0"/>
                <a:cs typeface="Segoe UI" panose="020B0502040204020203" pitchFamily="34" charset="0"/>
              </a:rPr>
              <a:t>SAMPLE TITLE</a:t>
            </a:r>
            <a:endParaRPr lang="zh-CN" altLang="en-US" sz="2400" b="1" spc="300" dirty="0">
              <a:solidFill>
                <a:srgbClr val="3926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4946" y="1733746"/>
            <a:ext cx="1665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9747" y="2133856"/>
            <a:ext cx="170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2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</a:t>
            </a:r>
            <a:endParaRPr lang="zh-CN" altLang="en-US" sz="12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8549" r="39349" b="8549"/>
          <a:stretch>
            <a:fillRect/>
          </a:stretch>
        </p:blipFill>
        <p:spPr>
          <a:xfrm rot="3164485">
            <a:off x="3014284" y="3283672"/>
            <a:ext cx="2322454" cy="2561632"/>
          </a:xfrm>
          <a:custGeom>
            <a:avLst/>
            <a:gdLst>
              <a:gd name="connsiteX0" fmla="*/ 1436030 w 5154572"/>
              <a:gd name="connsiteY0" fmla="*/ 602156 h 5685417"/>
              <a:gd name="connsiteX1" fmla="*/ 4166306 w 5154572"/>
              <a:gd name="connsiteY1" fmla="*/ 5251192 h 5685417"/>
              <a:gd name="connsiteX2" fmla="*/ 1401263 w 5154572"/>
              <a:gd name="connsiteY2" fmla="*/ 5353204 h 5685417"/>
              <a:gd name="connsiteX3" fmla="*/ 73 w 5154572"/>
              <a:gd name="connsiteY3" fmla="*/ 2967299 h 5685417"/>
              <a:gd name="connsiteX4" fmla="*/ 1436030 w 5154572"/>
              <a:gd name="connsiteY4" fmla="*/ 602156 h 5685417"/>
              <a:gd name="connsiteX5" fmla="*/ 3020169 w 5154572"/>
              <a:gd name="connsiteY5" fmla="*/ 964 h 5685417"/>
              <a:gd name="connsiteX6" fmla="*/ 4012302 w 5154572"/>
              <a:gd name="connsiteY6" fmla="*/ 270811 h 5685417"/>
              <a:gd name="connsiteX7" fmla="*/ 5154513 w 5154572"/>
              <a:gd name="connsiteY7" fmla="*/ 2215731 h 5685417"/>
              <a:gd name="connsiteX8" fmla="*/ 3983961 w 5154572"/>
              <a:gd name="connsiteY8" fmla="*/ 4143726 h 5685417"/>
              <a:gd name="connsiteX9" fmla="*/ 1758318 w 5154572"/>
              <a:gd name="connsiteY9" fmla="*/ 353970 h 5685417"/>
              <a:gd name="connsiteX10" fmla="*/ 2873840 w 5154572"/>
              <a:gd name="connsiteY10" fmla="*/ 1498 h 5685417"/>
              <a:gd name="connsiteX11" fmla="*/ 3020169 w 5154572"/>
              <a:gd name="connsiteY11" fmla="*/ 964 h 568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54572" h="5685417">
                <a:moveTo>
                  <a:pt x="1436030" y="602156"/>
                </a:moveTo>
                <a:lnTo>
                  <a:pt x="4166306" y="5251192"/>
                </a:lnTo>
                <a:cubicBezTo>
                  <a:pt x="3333525" y="5791119"/>
                  <a:pt x="2271566" y="5830298"/>
                  <a:pt x="1401263" y="5353204"/>
                </a:cubicBezTo>
                <a:cubicBezTo>
                  <a:pt x="530960" y="4876111"/>
                  <a:pt x="-7189" y="3959767"/>
                  <a:pt x="73" y="2967299"/>
                </a:cubicBezTo>
                <a:cubicBezTo>
                  <a:pt x="7334" y="1974831"/>
                  <a:pt x="558837" y="1066460"/>
                  <a:pt x="1436030" y="602156"/>
                </a:cubicBezTo>
                <a:close/>
                <a:moveTo>
                  <a:pt x="3020169" y="964"/>
                </a:moveTo>
                <a:cubicBezTo>
                  <a:pt x="3361632" y="11067"/>
                  <a:pt x="3701919" y="100662"/>
                  <a:pt x="4012302" y="270811"/>
                </a:cubicBezTo>
                <a:cubicBezTo>
                  <a:pt x="4721748" y="659723"/>
                  <a:pt x="5160432" y="1406700"/>
                  <a:pt x="5154513" y="2215731"/>
                </a:cubicBezTo>
                <a:cubicBezTo>
                  <a:pt x="5148591" y="3024762"/>
                  <a:pt x="4699023" y="3765239"/>
                  <a:pt x="3983961" y="4143726"/>
                </a:cubicBezTo>
                <a:lnTo>
                  <a:pt x="1758318" y="353970"/>
                </a:lnTo>
                <a:cubicBezTo>
                  <a:pt x="2097746" y="133904"/>
                  <a:pt x="2483881" y="15887"/>
                  <a:pt x="2873840" y="1498"/>
                </a:cubicBezTo>
                <a:cubicBezTo>
                  <a:pt x="2922584" y="-300"/>
                  <a:pt x="2971389" y="-479"/>
                  <a:pt x="3020169" y="9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895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74617" y="333829"/>
            <a:ext cx="11454526" cy="616857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" t="22993" r="54252" b="27547"/>
          <a:stretch>
            <a:fillRect/>
          </a:stretch>
        </p:blipFill>
        <p:spPr>
          <a:xfrm>
            <a:off x="890740" y="1761525"/>
            <a:ext cx="4692642" cy="3392002"/>
          </a:xfrm>
          <a:custGeom>
            <a:avLst/>
            <a:gdLst>
              <a:gd name="connsiteX0" fmla="*/ 156137 w 4692642"/>
              <a:gd name="connsiteY0" fmla="*/ 3079726 h 3392002"/>
              <a:gd name="connsiteX1" fmla="*/ 3940758 w 4692642"/>
              <a:gd name="connsiteY1" fmla="*/ 3079726 h 3392002"/>
              <a:gd name="connsiteX2" fmla="*/ 4096895 w 4692642"/>
              <a:gd name="connsiteY2" fmla="*/ 3235864 h 3392002"/>
              <a:gd name="connsiteX3" fmla="*/ 4096895 w 4692642"/>
              <a:gd name="connsiteY3" fmla="*/ 3235864 h 3392002"/>
              <a:gd name="connsiteX4" fmla="*/ 3940756 w 4692642"/>
              <a:gd name="connsiteY4" fmla="*/ 3392002 h 3392002"/>
              <a:gd name="connsiteX5" fmla="*/ 156137 w 4692642"/>
              <a:gd name="connsiteY5" fmla="*/ 3392001 h 3392002"/>
              <a:gd name="connsiteX6" fmla="*/ 12270 w 4692642"/>
              <a:gd name="connsiteY6" fmla="*/ 3296639 h 3392002"/>
              <a:gd name="connsiteX7" fmla="*/ 0 w 4692642"/>
              <a:gd name="connsiteY7" fmla="*/ 3235864 h 3392002"/>
              <a:gd name="connsiteX8" fmla="*/ 12270 w 4692642"/>
              <a:gd name="connsiteY8" fmla="*/ 3175088 h 3392002"/>
              <a:gd name="connsiteX9" fmla="*/ 156137 w 4692642"/>
              <a:gd name="connsiteY9" fmla="*/ 3079726 h 3392002"/>
              <a:gd name="connsiteX10" fmla="*/ 478003 w 4692642"/>
              <a:gd name="connsiteY10" fmla="*/ 2566440 h 3392002"/>
              <a:gd name="connsiteX11" fmla="*/ 4262623 w 4692642"/>
              <a:gd name="connsiteY11" fmla="*/ 2566440 h 3392002"/>
              <a:gd name="connsiteX12" fmla="*/ 4418761 w 4692642"/>
              <a:gd name="connsiteY12" fmla="*/ 2722578 h 3392002"/>
              <a:gd name="connsiteX13" fmla="*/ 4418760 w 4692642"/>
              <a:gd name="connsiteY13" fmla="*/ 2722578 h 3392002"/>
              <a:gd name="connsiteX14" fmla="*/ 4262622 w 4692642"/>
              <a:gd name="connsiteY14" fmla="*/ 2878716 h 3392002"/>
              <a:gd name="connsiteX15" fmla="*/ 478003 w 4692642"/>
              <a:gd name="connsiteY15" fmla="*/ 2878715 h 3392002"/>
              <a:gd name="connsiteX16" fmla="*/ 334135 w 4692642"/>
              <a:gd name="connsiteY16" fmla="*/ 2783353 h 3392002"/>
              <a:gd name="connsiteX17" fmla="*/ 321865 w 4692642"/>
              <a:gd name="connsiteY17" fmla="*/ 2722577 h 3392002"/>
              <a:gd name="connsiteX18" fmla="*/ 334135 w 4692642"/>
              <a:gd name="connsiteY18" fmla="*/ 2661802 h 3392002"/>
              <a:gd name="connsiteX19" fmla="*/ 478003 w 4692642"/>
              <a:gd name="connsiteY19" fmla="*/ 2566440 h 3392002"/>
              <a:gd name="connsiteX20" fmla="*/ 585629 w 4692642"/>
              <a:gd name="connsiteY20" fmla="*/ 2053152 h 3392002"/>
              <a:gd name="connsiteX21" fmla="*/ 4370249 w 4692642"/>
              <a:gd name="connsiteY21" fmla="*/ 2053152 h 3392002"/>
              <a:gd name="connsiteX22" fmla="*/ 4526387 w 4692642"/>
              <a:gd name="connsiteY22" fmla="*/ 2209290 h 3392002"/>
              <a:gd name="connsiteX23" fmla="*/ 4526386 w 4692642"/>
              <a:gd name="connsiteY23" fmla="*/ 2209290 h 3392002"/>
              <a:gd name="connsiteX24" fmla="*/ 4370248 w 4692642"/>
              <a:gd name="connsiteY24" fmla="*/ 2365428 h 3392002"/>
              <a:gd name="connsiteX25" fmla="*/ 585629 w 4692642"/>
              <a:gd name="connsiteY25" fmla="*/ 2365427 h 3392002"/>
              <a:gd name="connsiteX26" fmla="*/ 441761 w 4692642"/>
              <a:gd name="connsiteY26" fmla="*/ 2270065 h 3392002"/>
              <a:gd name="connsiteX27" fmla="*/ 429491 w 4692642"/>
              <a:gd name="connsiteY27" fmla="*/ 2209289 h 3392002"/>
              <a:gd name="connsiteX28" fmla="*/ 441761 w 4692642"/>
              <a:gd name="connsiteY28" fmla="*/ 2148514 h 3392002"/>
              <a:gd name="connsiteX29" fmla="*/ 585629 w 4692642"/>
              <a:gd name="connsiteY29" fmla="*/ 2053152 h 3392002"/>
              <a:gd name="connsiteX30" fmla="*/ 751884 w 4692642"/>
              <a:gd name="connsiteY30" fmla="*/ 1539864 h 3392002"/>
              <a:gd name="connsiteX31" fmla="*/ 4536504 w 4692642"/>
              <a:gd name="connsiteY31" fmla="*/ 1539864 h 3392002"/>
              <a:gd name="connsiteX32" fmla="*/ 4692642 w 4692642"/>
              <a:gd name="connsiteY32" fmla="*/ 1696002 h 3392002"/>
              <a:gd name="connsiteX33" fmla="*/ 4692641 w 4692642"/>
              <a:gd name="connsiteY33" fmla="*/ 1696002 h 3392002"/>
              <a:gd name="connsiteX34" fmla="*/ 4536503 w 4692642"/>
              <a:gd name="connsiteY34" fmla="*/ 1852140 h 3392002"/>
              <a:gd name="connsiteX35" fmla="*/ 751884 w 4692642"/>
              <a:gd name="connsiteY35" fmla="*/ 1852139 h 3392002"/>
              <a:gd name="connsiteX36" fmla="*/ 608016 w 4692642"/>
              <a:gd name="connsiteY36" fmla="*/ 1756777 h 3392002"/>
              <a:gd name="connsiteX37" fmla="*/ 595746 w 4692642"/>
              <a:gd name="connsiteY37" fmla="*/ 1696001 h 3392002"/>
              <a:gd name="connsiteX38" fmla="*/ 608016 w 4692642"/>
              <a:gd name="connsiteY38" fmla="*/ 1635226 h 3392002"/>
              <a:gd name="connsiteX39" fmla="*/ 751884 w 4692642"/>
              <a:gd name="connsiteY39" fmla="*/ 1539864 h 3392002"/>
              <a:gd name="connsiteX40" fmla="*/ 429491 w 4692642"/>
              <a:gd name="connsiteY40" fmla="*/ 1182713 h 3392002"/>
              <a:gd name="connsiteX41" fmla="*/ 429492 w 4692642"/>
              <a:gd name="connsiteY41" fmla="*/ 1182713 h 3392002"/>
              <a:gd name="connsiteX42" fmla="*/ 429491 w 4692642"/>
              <a:gd name="connsiteY42" fmla="*/ 1182714 h 3392002"/>
              <a:gd name="connsiteX43" fmla="*/ 585629 w 4692642"/>
              <a:gd name="connsiteY43" fmla="*/ 1026576 h 3392002"/>
              <a:gd name="connsiteX44" fmla="*/ 4370249 w 4692642"/>
              <a:gd name="connsiteY44" fmla="*/ 1026576 h 3392002"/>
              <a:gd name="connsiteX45" fmla="*/ 4526387 w 4692642"/>
              <a:gd name="connsiteY45" fmla="*/ 1182714 h 3392002"/>
              <a:gd name="connsiteX46" fmla="*/ 4526386 w 4692642"/>
              <a:gd name="connsiteY46" fmla="*/ 1182714 h 3392002"/>
              <a:gd name="connsiteX47" fmla="*/ 4370248 w 4692642"/>
              <a:gd name="connsiteY47" fmla="*/ 1338852 h 3392002"/>
              <a:gd name="connsiteX48" fmla="*/ 585629 w 4692642"/>
              <a:gd name="connsiteY48" fmla="*/ 1338851 h 3392002"/>
              <a:gd name="connsiteX49" fmla="*/ 441761 w 4692642"/>
              <a:gd name="connsiteY49" fmla="*/ 1243489 h 3392002"/>
              <a:gd name="connsiteX50" fmla="*/ 429492 w 4692642"/>
              <a:gd name="connsiteY50" fmla="*/ 1182713 h 3392002"/>
              <a:gd name="connsiteX51" fmla="*/ 441761 w 4692642"/>
              <a:gd name="connsiteY51" fmla="*/ 1121938 h 3392002"/>
              <a:gd name="connsiteX52" fmla="*/ 585629 w 4692642"/>
              <a:gd name="connsiteY52" fmla="*/ 1026576 h 3392002"/>
              <a:gd name="connsiteX53" fmla="*/ 377811 w 4692642"/>
              <a:gd name="connsiteY53" fmla="*/ 513288 h 3392002"/>
              <a:gd name="connsiteX54" fmla="*/ 4162431 w 4692642"/>
              <a:gd name="connsiteY54" fmla="*/ 513288 h 3392002"/>
              <a:gd name="connsiteX55" fmla="*/ 4318568 w 4692642"/>
              <a:gd name="connsiteY55" fmla="*/ 669426 h 3392002"/>
              <a:gd name="connsiteX56" fmla="*/ 4318568 w 4692642"/>
              <a:gd name="connsiteY56" fmla="*/ 669426 h 3392002"/>
              <a:gd name="connsiteX57" fmla="*/ 4162429 w 4692642"/>
              <a:gd name="connsiteY57" fmla="*/ 825564 h 3392002"/>
              <a:gd name="connsiteX58" fmla="*/ 377811 w 4692642"/>
              <a:gd name="connsiteY58" fmla="*/ 825563 h 3392002"/>
              <a:gd name="connsiteX59" fmla="*/ 233943 w 4692642"/>
              <a:gd name="connsiteY59" fmla="*/ 730201 h 3392002"/>
              <a:gd name="connsiteX60" fmla="*/ 221672 w 4692642"/>
              <a:gd name="connsiteY60" fmla="*/ 669425 h 3392002"/>
              <a:gd name="connsiteX61" fmla="*/ 233943 w 4692642"/>
              <a:gd name="connsiteY61" fmla="*/ 608650 h 3392002"/>
              <a:gd name="connsiteX62" fmla="*/ 377811 w 4692642"/>
              <a:gd name="connsiteY62" fmla="*/ 513288 h 3392002"/>
              <a:gd name="connsiteX63" fmla="*/ 156137 w 4692642"/>
              <a:gd name="connsiteY63" fmla="*/ 0 h 3392002"/>
              <a:gd name="connsiteX64" fmla="*/ 3940758 w 4692642"/>
              <a:gd name="connsiteY64" fmla="*/ 0 h 3392002"/>
              <a:gd name="connsiteX65" fmla="*/ 4096895 w 4692642"/>
              <a:gd name="connsiteY65" fmla="*/ 156138 h 3392002"/>
              <a:gd name="connsiteX66" fmla="*/ 4096895 w 4692642"/>
              <a:gd name="connsiteY66" fmla="*/ 156138 h 3392002"/>
              <a:gd name="connsiteX67" fmla="*/ 3940756 w 4692642"/>
              <a:gd name="connsiteY67" fmla="*/ 312276 h 3392002"/>
              <a:gd name="connsiteX68" fmla="*/ 156137 w 4692642"/>
              <a:gd name="connsiteY68" fmla="*/ 312275 h 3392002"/>
              <a:gd name="connsiteX69" fmla="*/ 12270 w 4692642"/>
              <a:gd name="connsiteY69" fmla="*/ 216913 h 3392002"/>
              <a:gd name="connsiteX70" fmla="*/ 0 w 4692642"/>
              <a:gd name="connsiteY70" fmla="*/ 156137 h 3392002"/>
              <a:gd name="connsiteX71" fmla="*/ 12270 w 4692642"/>
              <a:gd name="connsiteY71" fmla="*/ 95362 h 3392002"/>
              <a:gd name="connsiteX72" fmla="*/ 156137 w 4692642"/>
              <a:gd name="connsiteY72" fmla="*/ 0 h 33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692642" h="3392002">
                <a:moveTo>
                  <a:pt x="156137" y="3079726"/>
                </a:moveTo>
                <a:lnTo>
                  <a:pt x="3940758" y="3079726"/>
                </a:lnTo>
                <a:cubicBezTo>
                  <a:pt x="4026990" y="3079726"/>
                  <a:pt x="4096895" y="3149631"/>
                  <a:pt x="4096895" y="3235864"/>
                </a:cubicBezTo>
                <a:lnTo>
                  <a:pt x="4096895" y="3235864"/>
                </a:lnTo>
                <a:cubicBezTo>
                  <a:pt x="4096895" y="3322097"/>
                  <a:pt x="4026989" y="3392002"/>
                  <a:pt x="3940756" y="3392002"/>
                </a:cubicBezTo>
                <a:lnTo>
                  <a:pt x="156137" y="3392001"/>
                </a:lnTo>
                <a:cubicBezTo>
                  <a:pt x="91463" y="3392001"/>
                  <a:pt x="35972" y="3352680"/>
                  <a:pt x="12270" y="3296639"/>
                </a:cubicBezTo>
                <a:lnTo>
                  <a:pt x="0" y="3235864"/>
                </a:lnTo>
                <a:lnTo>
                  <a:pt x="12270" y="3175088"/>
                </a:lnTo>
                <a:cubicBezTo>
                  <a:pt x="35972" y="3119048"/>
                  <a:pt x="91463" y="3079726"/>
                  <a:pt x="156137" y="3079726"/>
                </a:cubicBezTo>
                <a:close/>
                <a:moveTo>
                  <a:pt x="478003" y="2566440"/>
                </a:moveTo>
                <a:lnTo>
                  <a:pt x="4262623" y="2566440"/>
                </a:lnTo>
                <a:cubicBezTo>
                  <a:pt x="4348856" y="2566440"/>
                  <a:pt x="4418761" y="2636345"/>
                  <a:pt x="4418761" y="2722578"/>
                </a:cubicBezTo>
                <a:lnTo>
                  <a:pt x="4418760" y="2722578"/>
                </a:lnTo>
                <a:cubicBezTo>
                  <a:pt x="4418760" y="2808811"/>
                  <a:pt x="4348856" y="2878716"/>
                  <a:pt x="4262622" y="2878716"/>
                </a:cubicBezTo>
                <a:lnTo>
                  <a:pt x="478003" y="2878715"/>
                </a:lnTo>
                <a:cubicBezTo>
                  <a:pt x="413328" y="2878715"/>
                  <a:pt x="357838" y="2839393"/>
                  <a:pt x="334135" y="2783353"/>
                </a:cubicBezTo>
                <a:lnTo>
                  <a:pt x="321865" y="2722577"/>
                </a:lnTo>
                <a:lnTo>
                  <a:pt x="334135" y="2661802"/>
                </a:lnTo>
                <a:cubicBezTo>
                  <a:pt x="357838" y="2605761"/>
                  <a:pt x="413328" y="2566440"/>
                  <a:pt x="478003" y="2566440"/>
                </a:cubicBezTo>
                <a:close/>
                <a:moveTo>
                  <a:pt x="585629" y="2053152"/>
                </a:moveTo>
                <a:lnTo>
                  <a:pt x="4370249" y="2053152"/>
                </a:lnTo>
                <a:cubicBezTo>
                  <a:pt x="4456482" y="2053152"/>
                  <a:pt x="4526387" y="2123057"/>
                  <a:pt x="4526387" y="2209290"/>
                </a:cubicBezTo>
                <a:lnTo>
                  <a:pt x="4526386" y="2209290"/>
                </a:lnTo>
                <a:cubicBezTo>
                  <a:pt x="4526386" y="2295523"/>
                  <a:pt x="4456481" y="2365428"/>
                  <a:pt x="4370248" y="2365428"/>
                </a:cubicBezTo>
                <a:lnTo>
                  <a:pt x="585629" y="2365427"/>
                </a:lnTo>
                <a:cubicBezTo>
                  <a:pt x="520955" y="2365427"/>
                  <a:pt x="465464" y="2326105"/>
                  <a:pt x="441761" y="2270065"/>
                </a:cubicBezTo>
                <a:lnTo>
                  <a:pt x="429491" y="2209289"/>
                </a:lnTo>
                <a:lnTo>
                  <a:pt x="441761" y="2148514"/>
                </a:lnTo>
                <a:cubicBezTo>
                  <a:pt x="465464" y="2092473"/>
                  <a:pt x="520955" y="2053152"/>
                  <a:pt x="585629" y="2053152"/>
                </a:cubicBezTo>
                <a:close/>
                <a:moveTo>
                  <a:pt x="751884" y="1539864"/>
                </a:moveTo>
                <a:lnTo>
                  <a:pt x="4536504" y="1539864"/>
                </a:lnTo>
                <a:cubicBezTo>
                  <a:pt x="4622737" y="1539864"/>
                  <a:pt x="4692642" y="1609769"/>
                  <a:pt x="4692642" y="1696002"/>
                </a:cubicBezTo>
                <a:lnTo>
                  <a:pt x="4692641" y="1696002"/>
                </a:lnTo>
                <a:cubicBezTo>
                  <a:pt x="4692641" y="1782235"/>
                  <a:pt x="4622737" y="1852140"/>
                  <a:pt x="4536503" y="1852140"/>
                </a:cubicBezTo>
                <a:lnTo>
                  <a:pt x="751884" y="1852139"/>
                </a:lnTo>
                <a:cubicBezTo>
                  <a:pt x="687210" y="1852139"/>
                  <a:pt x="631719" y="1812817"/>
                  <a:pt x="608016" y="1756777"/>
                </a:cubicBezTo>
                <a:lnTo>
                  <a:pt x="595746" y="1696001"/>
                </a:lnTo>
                <a:lnTo>
                  <a:pt x="608016" y="1635226"/>
                </a:lnTo>
                <a:cubicBezTo>
                  <a:pt x="631719" y="1579185"/>
                  <a:pt x="687210" y="1539864"/>
                  <a:pt x="751884" y="1539864"/>
                </a:cubicBezTo>
                <a:close/>
                <a:moveTo>
                  <a:pt x="429491" y="1182713"/>
                </a:moveTo>
                <a:lnTo>
                  <a:pt x="429492" y="1182713"/>
                </a:lnTo>
                <a:lnTo>
                  <a:pt x="429491" y="1182714"/>
                </a:lnTo>
                <a:close/>
                <a:moveTo>
                  <a:pt x="585629" y="1026576"/>
                </a:moveTo>
                <a:lnTo>
                  <a:pt x="4370249" y="1026576"/>
                </a:lnTo>
                <a:cubicBezTo>
                  <a:pt x="4456482" y="1026576"/>
                  <a:pt x="4526387" y="1096481"/>
                  <a:pt x="4526387" y="1182714"/>
                </a:cubicBezTo>
                <a:lnTo>
                  <a:pt x="4526386" y="1182714"/>
                </a:lnTo>
                <a:cubicBezTo>
                  <a:pt x="4526386" y="1268947"/>
                  <a:pt x="4456481" y="1338852"/>
                  <a:pt x="4370248" y="1338852"/>
                </a:cubicBezTo>
                <a:lnTo>
                  <a:pt x="585629" y="1338851"/>
                </a:lnTo>
                <a:cubicBezTo>
                  <a:pt x="520955" y="1338851"/>
                  <a:pt x="465464" y="1299529"/>
                  <a:pt x="441761" y="1243489"/>
                </a:cubicBezTo>
                <a:lnTo>
                  <a:pt x="429492" y="1182713"/>
                </a:lnTo>
                <a:lnTo>
                  <a:pt x="441761" y="1121938"/>
                </a:lnTo>
                <a:cubicBezTo>
                  <a:pt x="465464" y="1065897"/>
                  <a:pt x="520955" y="1026576"/>
                  <a:pt x="585629" y="1026576"/>
                </a:cubicBezTo>
                <a:close/>
                <a:moveTo>
                  <a:pt x="377811" y="513288"/>
                </a:moveTo>
                <a:lnTo>
                  <a:pt x="4162431" y="513288"/>
                </a:lnTo>
                <a:cubicBezTo>
                  <a:pt x="4248663" y="513288"/>
                  <a:pt x="4318568" y="583193"/>
                  <a:pt x="4318568" y="669426"/>
                </a:cubicBezTo>
                <a:lnTo>
                  <a:pt x="4318568" y="669426"/>
                </a:lnTo>
                <a:cubicBezTo>
                  <a:pt x="4318568" y="755659"/>
                  <a:pt x="4248662" y="825564"/>
                  <a:pt x="4162429" y="825564"/>
                </a:cubicBezTo>
                <a:lnTo>
                  <a:pt x="377811" y="825563"/>
                </a:lnTo>
                <a:cubicBezTo>
                  <a:pt x="313136" y="825563"/>
                  <a:pt x="257645" y="786241"/>
                  <a:pt x="233943" y="730201"/>
                </a:cubicBezTo>
                <a:lnTo>
                  <a:pt x="221672" y="669425"/>
                </a:lnTo>
                <a:lnTo>
                  <a:pt x="233943" y="608650"/>
                </a:lnTo>
                <a:cubicBezTo>
                  <a:pt x="257645" y="552609"/>
                  <a:pt x="313136" y="513288"/>
                  <a:pt x="377811" y="513288"/>
                </a:cubicBezTo>
                <a:close/>
                <a:moveTo>
                  <a:pt x="156137" y="0"/>
                </a:moveTo>
                <a:lnTo>
                  <a:pt x="3940758" y="0"/>
                </a:lnTo>
                <a:cubicBezTo>
                  <a:pt x="4026990" y="0"/>
                  <a:pt x="4096895" y="69905"/>
                  <a:pt x="4096895" y="156138"/>
                </a:cubicBezTo>
                <a:lnTo>
                  <a:pt x="4096895" y="156138"/>
                </a:lnTo>
                <a:cubicBezTo>
                  <a:pt x="4096895" y="242371"/>
                  <a:pt x="4026989" y="312276"/>
                  <a:pt x="3940756" y="312276"/>
                </a:cubicBezTo>
                <a:lnTo>
                  <a:pt x="156137" y="312275"/>
                </a:lnTo>
                <a:cubicBezTo>
                  <a:pt x="91463" y="312275"/>
                  <a:pt x="35972" y="272953"/>
                  <a:pt x="12270" y="216913"/>
                </a:cubicBezTo>
                <a:lnTo>
                  <a:pt x="0" y="156137"/>
                </a:lnTo>
                <a:lnTo>
                  <a:pt x="12270" y="95362"/>
                </a:lnTo>
                <a:cubicBezTo>
                  <a:pt x="35972" y="39322"/>
                  <a:pt x="91463" y="0"/>
                  <a:pt x="156137" y="0"/>
                </a:cubicBezTo>
                <a:close/>
              </a:path>
            </a:pathLst>
          </a:custGeom>
        </p:spPr>
      </p:pic>
      <p:sp>
        <p:nvSpPr>
          <p:cNvPr id="19" name="文本框 18"/>
          <p:cNvSpPr txBox="1"/>
          <p:nvPr/>
        </p:nvSpPr>
        <p:spPr>
          <a:xfrm flipH="1">
            <a:off x="6299308" y="3826858"/>
            <a:ext cx="4946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14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power-point is a multi purpose power point template perfect for your business report. This power-point is a multi purpose power point template perfect for your business report. </a:t>
            </a:r>
            <a:r>
              <a:rPr lang="en-US" altLang="zh-CN" sz="14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power-point is a multi purpose power point template perfect for your business report.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299308" y="3457526"/>
            <a:ext cx="26922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72559"/>
                </a:solidFill>
                <a:latin typeface="Segoe UI" panose="020B0502040204020203" pitchFamily="34" charset="0"/>
                <a:ea typeface="Roboto Black" panose="02000000000000000000" pitchFamily="2" charset="0"/>
                <a:cs typeface="Segoe UI" panose="020B0502040204020203" pitchFamily="34" charset="0"/>
              </a:rPr>
              <a:t>SAMPLE TITLE HERE</a:t>
            </a:r>
            <a:endParaRPr lang="zh-CN" altLang="en-US" b="1" dirty="0">
              <a:solidFill>
                <a:srgbClr val="3725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1005344" y="1091950"/>
            <a:ext cx="235527" cy="484909"/>
          </a:xfrm>
          <a:prstGeom prst="roundRect">
            <a:avLst>
              <a:gd name="adj" fmla="val 50000"/>
            </a:avLst>
          </a:prstGeom>
          <a:solidFill>
            <a:srgbClr val="372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953526" y="2405575"/>
            <a:ext cx="3021776" cy="44524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953526" y="0"/>
            <a:ext cx="3021776" cy="9988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1" t="19131" r="58393" b="20371"/>
          <a:stretch/>
        </p:blipFill>
        <p:spPr>
          <a:xfrm>
            <a:off x="8432592" y="477054"/>
            <a:ext cx="2063644" cy="3344385"/>
          </a:xfrm>
          <a:custGeom>
            <a:avLst/>
            <a:gdLst/>
            <a:ahLst/>
            <a:cxnLst/>
            <a:rect l="l" t="t" r="r" b="b"/>
            <a:pathLst>
              <a:path w="2560071" h="4148905">
                <a:moveTo>
                  <a:pt x="1230064" y="945612"/>
                </a:moveTo>
                <a:lnTo>
                  <a:pt x="772634" y="2711267"/>
                </a:lnTo>
                <a:lnTo>
                  <a:pt x="1230064" y="2711267"/>
                </a:lnTo>
                <a:close/>
                <a:moveTo>
                  <a:pt x="894359" y="0"/>
                </a:moveTo>
                <a:lnTo>
                  <a:pt x="2265368" y="0"/>
                </a:lnTo>
                <a:lnTo>
                  <a:pt x="2265368" y="2711267"/>
                </a:lnTo>
                <a:lnTo>
                  <a:pt x="2560071" y="2711267"/>
                </a:lnTo>
                <a:lnTo>
                  <a:pt x="2560071" y="3418554"/>
                </a:lnTo>
                <a:lnTo>
                  <a:pt x="2265368" y="3418554"/>
                </a:lnTo>
                <a:lnTo>
                  <a:pt x="2265368" y="4148905"/>
                </a:lnTo>
                <a:lnTo>
                  <a:pt x="1230064" y="4148905"/>
                </a:lnTo>
                <a:lnTo>
                  <a:pt x="1230064" y="3418554"/>
                </a:lnTo>
                <a:lnTo>
                  <a:pt x="0" y="3418554"/>
                </a:lnTo>
                <a:lnTo>
                  <a:pt x="0" y="2711267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1196751" y="2684261"/>
            <a:ext cx="457200" cy="457200"/>
          </a:xfrm>
          <a:prstGeom prst="rect">
            <a:avLst/>
          </a:prstGeom>
          <a:solidFill>
            <a:srgbClr val="39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9265B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1196750" y="3893099"/>
            <a:ext cx="675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1400" dirty="0">
                <a:solidFill>
                  <a:schemeClr val="bg1"/>
                </a:solidFill>
              </a:rPr>
              <a:t>This power-point is a multi purpose power point template perfect for your business report. This power-point is a multi purpose power point template perfect for your business report. </a:t>
            </a:r>
            <a:r>
              <a:rPr lang="en-US" altLang="zh-CN" sz="1400" dirty="0" smtClean="0">
                <a:solidFill>
                  <a:schemeClr val="bg1"/>
                </a:solidFill>
              </a:rPr>
              <a:t>This power-point is a multi purpose power point template perfect for your business report</a:t>
            </a:r>
            <a:r>
              <a:rPr lang="en-US" altLang="zh-CN" sz="1400" dirty="0">
                <a:solidFill>
                  <a:schemeClr val="bg1"/>
                </a:solidFill>
              </a:rPr>
              <a:t>.</a:t>
            </a:r>
            <a:endParaRPr lang="en-US" altLang="zh-CN" sz="1400" dirty="0" smtClean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96751" y="3429000"/>
            <a:ext cx="63047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" panose="020B0502040204020203" pitchFamily="34" charset="0"/>
                <a:ea typeface="Roboto Black" panose="02000000000000000000" pitchFamily="2" charset="0"/>
                <a:cs typeface="Segoe UI" panose="020B0502040204020203" pitchFamily="34" charset="0"/>
              </a:rPr>
              <a:t>SAMPLE TITLE HERE</a:t>
            </a:r>
            <a:endParaRPr lang="zh-CN" alt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r="38409" b="33197"/>
          <a:stretch/>
        </p:blipFill>
        <p:spPr>
          <a:xfrm>
            <a:off x="9587346" y="-8744"/>
            <a:ext cx="1870364" cy="46097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33" r="45341" b="25879"/>
          <a:stretch/>
        </p:blipFill>
        <p:spPr>
          <a:xfrm>
            <a:off x="-8066" y="3768436"/>
            <a:ext cx="6983652" cy="7758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5" r="18505"/>
          <a:stretch/>
        </p:blipFill>
        <p:spPr>
          <a:xfrm>
            <a:off x="698380" y="3075709"/>
            <a:ext cx="1967346" cy="196734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87346" y="3174689"/>
            <a:ext cx="1870364" cy="692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764235" y="3075708"/>
            <a:ext cx="1967347" cy="19673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915672" y="3074835"/>
            <a:ext cx="1987072" cy="19870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r="16759"/>
          <a:stretch/>
        </p:blipFill>
        <p:spPr>
          <a:xfrm>
            <a:off x="4830091" y="3074835"/>
            <a:ext cx="1987072" cy="198707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8380" y="5150870"/>
            <a:ext cx="283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Sample </a:t>
            </a:r>
            <a:r>
              <a:rPr lang="en-US" altLang="zh-CN" sz="16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16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8380" y="5574440"/>
            <a:ext cx="223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Use some simple sentences to explain what you want to </a:t>
            </a:r>
            <a:r>
              <a:rPr lang="en-US" altLang="zh-CN" sz="1100" dirty="0" smtClean="0"/>
              <a:t>introduce.</a:t>
            </a:r>
            <a:endParaRPr lang="zh-CN" altLang="en-US" sz="11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813713" y="5543555"/>
            <a:ext cx="432000" cy="0"/>
          </a:xfrm>
          <a:prstGeom prst="line">
            <a:avLst/>
          </a:prstGeom>
          <a:ln w="28575">
            <a:solidFill>
              <a:srgbClr val="9F7C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64236" y="5150870"/>
            <a:ext cx="283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Sample </a:t>
            </a:r>
            <a:r>
              <a:rPr lang="en-US" altLang="zh-CN" sz="16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16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64236" y="5574440"/>
            <a:ext cx="223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Use some simple sentences to explain what you want to </a:t>
            </a:r>
            <a:r>
              <a:rPr lang="en-US" altLang="zh-CN" sz="1100" dirty="0" smtClean="0"/>
              <a:t>introduce.</a:t>
            </a:r>
            <a:endParaRPr lang="zh-CN" altLang="en-US" sz="1100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2879569" y="5543555"/>
            <a:ext cx="432000" cy="0"/>
          </a:xfrm>
          <a:prstGeom prst="line">
            <a:avLst/>
          </a:prstGeom>
          <a:ln w="28575">
            <a:solidFill>
              <a:srgbClr val="9F7C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830092" y="5150870"/>
            <a:ext cx="283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Sample </a:t>
            </a:r>
            <a:r>
              <a:rPr lang="en-US" altLang="zh-CN" sz="16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16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30092" y="5574440"/>
            <a:ext cx="223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Use some simple sentences to explain what you want to </a:t>
            </a:r>
            <a:r>
              <a:rPr lang="en-US" altLang="zh-CN" sz="1100" dirty="0" smtClean="0"/>
              <a:t>introduce.</a:t>
            </a:r>
            <a:endParaRPr lang="zh-CN" altLang="en-US" sz="1100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4945425" y="5543555"/>
            <a:ext cx="432000" cy="0"/>
          </a:xfrm>
          <a:prstGeom prst="line">
            <a:avLst/>
          </a:prstGeom>
          <a:ln w="28575">
            <a:solidFill>
              <a:srgbClr val="9F7C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915673" y="5150870"/>
            <a:ext cx="283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Roboto Black" panose="02000000000000000000" pitchFamily="2" charset="0"/>
                <a:ea typeface="Roboto Black" panose="02000000000000000000" pitchFamily="2" charset="0"/>
              </a:rPr>
              <a:t>Sample </a:t>
            </a:r>
            <a:r>
              <a:rPr lang="en-US" altLang="zh-CN" sz="16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16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15673" y="5574440"/>
            <a:ext cx="223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Use some simple sentences to explain what you want to </a:t>
            </a:r>
            <a:r>
              <a:rPr lang="en-US" altLang="zh-CN" sz="1100" dirty="0" smtClean="0"/>
              <a:t>introduce.</a:t>
            </a:r>
            <a:endParaRPr lang="zh-CN" altLang="en-US" sz="1100" dirty="0"/>
          </a:p>
        </p:txBody>
      </p:sp>
      <p:cxnSp>
        <p:nvCxnSpPr>
          <p:cNvPr id="27" name="直接连接符 26"/>
          <p:cNvCxnSpPr/>
          <p:nvPr/>
        </p:nvCxnSpPr>
        <p:spPr>
          <a:xfrm>
            <a:off x="7031006" y="5543555"/>
            <a:ext cx="432000" cy="0"/>
          </a:xfrm>
          <a:prstGeom prst="line">
            <a:avLst/>
          </a:prstGeom>
          <a:ln w="28575">
            <a:solidFill>
              <a:srgbClr val="9F7C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9"/>
          <a:srcRect l="45003"/>
          <a:stretch/>
        </p:blipFill>
        <p:spPr>
          <a:xfrm>
            <a:off x="9587346" y="3298217"/>
            <a:ext cx="1870364" cy="4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5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19" grpId="0"/>
      <p:bldP spid="20" grpId="0"/>
      <p:bldP spid="22" grpId="0"/>
      <p:bldP spid="23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29742" y="203200"/>
            <a:ext cx="11768047" cy="645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" t="14950" r="11806" b="34747"/>
          <a:stretch>
            <a:fillRect/>
          </a:stretch>
        </p:blipFill>
        <p:spPr>
          <a:xfrm>
            <a:off x="762002" y="942111"/>
            <a:ext cx="10349345" cy="3449780"/>
          </a:xfrm>
          <a:custGeom>
            <a:avLst/>
            <a:gdLst>
              <a:gd name="connsiteX0" fmla="*/ 8756073 w 10349345"/>
              <a:gd name="connsiteY0" fmla="*/ 0 h 3449780"/>
              <a:gd name="connsiteX1" fmla="*/ 10349345 w 10349345"/>
              <a:gd name="connsiteY1" fmla="*/ 0 h 3449780"/>
              <a:gd name="connsiteX2" fmla="*/ 10349345 w 10349345"/>
              <a:gd name="connsiteY2" fmla="*/ 3449780 h 3449780"/>
              <a:gd name="connsiteX3" fmla="*/ 8756073 w 10349345"/>
              <a:gd name="connsiteY3" fmla="*/ 3449780 h 3449780"/>
              <a:gd name="connsiteX4" fmla="*/ 5837382 w 10349345"/>
              <a:gd name="connsiteY4" fmla="*/ 0 h 3449780"/>
              <a:gd name="connsiteX5" fmla="*/ 7430654 w 10349345"/>
              <a:gd name="connsiteY5" fmla="*/ 0 h 3449780"/>
              <a:gd name="connsiteX6" fmla="*/ 7430654 w 10349345"/>
              <a:gd name="connsiteY6" fmla="*/ 3449780 h 3449780"/>
              <a:gd name="connsiteX7" fmla="*/ 5837382 w 10349345"/>
              <a:gd name="connsiteY7" fmla="*/ 3449780 h 3449780"/>
              <a:gd name="connsiteX8" fmla="*/ 2918691 w 10349345"/>
              <a:gd name="connsiteY8" fmla="*/ 0 h 3449780"/>
              <a:gd name="connsiteX9" fmla="*/ 4511963 w 10349345"/>
              <a:gd name="connsiteY9" fmla="*/ 0 h 3449780"/>
              <a:gd name="connsiteX10" fmla="*/ 4511963 w 10349345"/>
              <a:gd name="connsiteY10" fmla="*/ 3449780 h 3449780"/>
              <a:gd name="connsiteX11" fmla="*/ 2918691 w 10349345"/>
              <a:gd name="connsiteY11" fmla="*/ 3449780 h 3449780"/>
              <a:gd name="connsiteX12" fmla="*/ 0 w 10349345"/>
              <a:gd name="connsiteY12" fmla="*/ 0 h 3449780"/>
              <a:gd name="connsiteX13" fmla="*/ 1593272 w 10349345"/>
              <a:gd name="connsiteY13" fmla="*/ 0 h 3449780"/>
              <a:gd name="connsiteX14" fmla="*/ 1593272 w 10349345"/>
              <a:gd name="connsiteY14" fmla="*/ 3449780 h 3449780"/>
              <a:gd name="connsiteX15" fmla="*/ 0 w 10349345"/>
              <a:gd name="connsiteY15" fmla="*/ 3449780 h 344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349345" h="3449780">
                <a:moveTo>
                  <a:pt x="8756073" y="0"/>
                </a:moveTo>
                <a:lnTo>
                  <a:pt x="10349345" y="0"/>
                </a:lnTo>
                <a:lnTo>
                  <a:pt x="10349345" y="3449780"/>
                </a:lnTo>
                <a:lnTo>
                  <a:pt x="8756073" y="3449780"/>
                </a:lnTo>
                <a:close/>
                <a:moveTo>
                  <a:pt x="5837382" y="0"/>
                </a:moveTo>
                <a:lnTo>
                  <a:pt x="7430654" y="0"/>
                </a:lnTo>
                <a:lnTo>
                  <a:pt x="7430654" y="3449780"/>
                </a:lnTo>
                <a:lnTo>
                  <a:pt x="5837382" y="3449780"/>
                </a:lnTo>
                <a:close/>
                <a:moveTo>
                  <a:pt x="2918691" y="0"/>
                </a:moveTo>
                <a:lnTo>
                  <a:pt x="4511963" y="0"/>
                </a:lnTo>
                <a:lnTo>
                  <a:pt x="4511963" y="3449780"/>
                </a:lnTo>
                <a:lnTo>
                  <a:pt x="2918691" y="3449780"/>
                </a:lnTo>
                <a:close/>
                <a:moveTo>
                  <a:pt x="0" y="0"/>
                </a:moveTo>
                <a:lnTo>
                  <a:pt x="1593272" y="0"/>
                </a:lnTo>
                <a:lnTo>
                  <a:pt x="1593272" y="3449780"/>
                </a:lnTo>
                <a:lnTo>
                  <a:pt x="0" y="3449780"/>
                </a:lnTo>
                <a:close/>
              </a:path>
            </a:pathLst>
          </a:custGeom>
        </p:spPr>
      </p:pic>
      <p:sp>
        <p:nvSpPr>
          <p:cNvPr id="9" name="文本框 8"/>
          <p:cNvSpPr txBox="1"/>
          <p:nvPr/>
        </p:nvSpPr>
        <p:spPr>
          <a:xfrm>
            <a:off x="1691751" y="2678078"/>
            <a:ext cx="128592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 smtClean="0">
                <a:solidFill>
                  <a:srgbClr val="37255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S</a:t>
            </a:r>
            <a:endParaRPr lang="zh-CN" altLang="en-US" sz="16600" dirty="0">
              <a:solidFill>
                <a:srgbClr val="3725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20522" y="2678078"/>
            <a:ext cx="191911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 smtClean="0">
                <a:solidFill>
                  <a:srgbClr val="DDC5D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W</a:t>
            </a:r>
            <a:endParaRPr lang="zh-CN" altLang="en-US" sz="16600" dirty="0">
              <a:solidFill>
                <a:srgbClr val="DDC5D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13206" y="2726570"/>
            <a:ext cx="134844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 smtClean="0">
                <a:solidFill>
                  <a:srgbClr val="37255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O</a:t>
            </a:r>
            <a:endParaRPr lang="zh-CN" altLang="en-US" sz="16600" dirty="0">
              <a:solidFill>
                <a:srgbClr val="3725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514640" y="2678078"/>
            <a:ext cx="11657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 smtClean="0">
                <a:solidFill>
                  <a:srgbClr val="37255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</a:t>
            </a:r>
            <a:endParaRPr lang="zh-CN" altLang="en-US" sz="16600" dirty="0">
              <a:solidFill>
                <a:srgbClr val="37255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8182" y="4650173"/>
            <a:ext cx="1441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46953" y="4650173"/>
            <a:ext cx="1441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39185" y="4650173"/>
            <a:ext cx="1441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32321" y="4601681"/>
            <a:ext cx="1441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32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4617" y="333829"/>
            <a:ext cx="11454526" cy="616857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6" t="36566" r="5841" b="45455"/>
          <a:stretch>
            <a:fillRect/>
          </a:stretch>
        </p:blipFill>
        <p:spPr>
          <a:xfrm>
            <a:off x="712913" y="2507673"/>
            <a:ext cx="10766177" cy="1233054"/>
          </a:xfrm>
          <a:custGeom>
            <a:avLst/>
            <a:gdLst>
              <a:gd name="connsiteX0" fmla="*/ 8088188 w 10766177"/>
              <a:gd name="connsiteY0" fmla="*/ 790366 h 1233054"/>
              <a:gd name="connsiteX1" fmla="*/ 9459788 w 10766177"/>
              <a:gd name="connsiteY1" fmla="*/ 790366 h 1233054"/>
              <a:gd name="connsiteX2" fmla="*/ 9459788 w 10766177"/>
              <a:gd name="connsiteY2" fmla="*/ 1233054 h 1233054"/>
              <a:gd name="connsiteX3" fmla="*/ 8088188 w 10766177"/>
              <a:gd name="connsiteY3" fmla="*/ 1233054 h 1233054"/>
              <a:gd name="connsiteX4" fmla="*/ 4697288 w 10766177"/>
              <a:gd name="connsiteY4" fmla="*/ 790366 h 1233054"/>
              <a:gd name="connsiteX5" fmla="*/ 6068888 w 10766177"/>
              <a:gd name="connsiteY5" fmla="*/ 790366 h 1233054"/>
              <a:gd name="connsiteX6" fmla="*/ 6068888 w 10766177"/>
              <a:gd name="connsiteY6" fmla="*/ 1233054 h 1233054"/>
              <a:gd name="connsiteX7" fmla="*/ 4697288 w 10766177"/>
              <a:gd name="connsiteY7" fmla="*/ 1233054 h 1233054"/>
              <a:gd name="connsiteX8" fmla="*/ 1199015 w 10766177"/>
              <a:gd name="connsiteY8" fmla="*/ 790366 h 1233054"/>
              <a:gd name="connsiteX9" fmla="*/ 2570615 w 10766177"/>
              <a:gd name="connsiteY9" fmla="*/ 790366 h 1233054"/>
              <a:gd name="connsiteX10" fmla="*/ 2570615 w 10766177"/>
              <a:gd name="connsiteY10" fmla="*/ 1233054 h 1233054"/>
              <a:gd name="connsiteX11" fmla="*/ 1199015 w 10766177"/>
              <a:gd name="connsiteY11" fmla="*/ 1233054 h 1233054"/>
              <a:gd name="connsiteX12" fmla="*/ 6208032 w 10766177"/>
              <a:gd name="connsiteY12" fmla="*/ 84325 h 1233054"/>
              <a:gd name="connsiteX13" fmla="*/ 10766177 w 10766177"/>
              <a:gd name="connsiteY13" fmla="*/ 84325 h 1233054"/>
              <a:gd name="connsiteX14" fmla="*/ 10766177 w 10766177"/>
              <a:gd name="connsiteY14" fmla="*/ 139743 h 1233054"/>
              <a:gd name="connsiteX15" fmla="*/ 6208032 w 10766177"/>
              <a:gd name="connsiteY15" fmla="*/ 139743 h 1233054"/>
              <a:gd name="connsiteX16" fmla="*/ 0 w 10766177"/>
              <a:gd name="connsiteY16" fmla="*/ 84325 h 1233054"/>
              <a:gd name="connsiteX17" fmla="*/ 4558144 w 10766177"/>
              <a:gd name="connsiteY17" fmla="*/ 84325 h 1233054"/>
              <a:gd name="connsiteX18" fmla="*/ 4558144 w 10766177"/>
              <a:gd name="connsiteY18" fmla="*/ 139743 h 1233054"/>
              <a:gd name="connsiteX19" fmla="*/ 0 w 10766177"/>
              <a:gd name="connsiteY19" fmla="*/ 139743 h 1233054"/>
              <a:gd name="connsiteX20" fmla="*/ 5383088 w 10766177"/>
              <a:gd name="connsiteY20" fmla="*/ 0 h 1233054"/>
              <a:gd name="connsiteX21" fmla="*/ 5495122 w 10766177"/>
              <a:gd name="connsiteY21" fmla="*/ 112034 h 1233054"/>
              <a:gd name="connsiteX22" fmla="*/ 5383088 w 10766177"/>
              <a:gd name="connsiteY22" fmla="*/ 224068 h 1233054"/>
              <a:gd name="connsiteX23" fmla="*/ 5271054 w 10766177"/>
              <a:gd name="connsiteY23" fmla="*/ 112034 h 1233054"/>
              <a:gd name="connsiteX24" fmla="*/ 5383088 w 10766177"/>
              <a:gd name="connsiteY24" fmla="*/ 0 h 123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66177" h="1233054">
                <a:moveTo>
                  <a:pt x="8088188" y="790366"/>
                </a:moveTo>
                <a:lnTo>
                  <a:pt x="9459788" y="790366"/>
                </a:lnTo>
                <a:lnTo>
                  <a:pt x="9459788" y="1233054"/>
                </a:lnTo>
                <a:lnTo>
                  <a:pt x="8088188" y="1233054"/>
                </a:lnTo>
                <a:close/>
                <a:moveTo>
                  <a:pt x="4697288" y="790366"/>
                </a:moveTo>
                <a:lnTo>
                  <a:pt x="6068888" y="790366"/>
                </a:lnTo>
                <a:lnTo>
                  <a:pt x="6068888" y="1233054"/>
                </a:lnTo>
                <a:lnTo>
                  <a:pt x="4697288" y="1233054"/>
                </a:lnTo>
                <a:close/>
                <a:moveTo>
                  <a:pt x="1199015" y="790366"/>
                </a:moveTo>
                <a:lnTo>
                  <a:pt x="2570615" y="790366"/>
                </a:lnTo>
                <a:lnTo>
                  <a:pt x="2570615" y="1233054"/>
                </a:lnTo>
                <a:lnTo>
                  <a:pt x="1199015" y="1233054"/>
                </a:lnTo>
                <a:close/>
                <a:moveTo>
                  <a:pt x="6208032" y="84325"/>
                </a:moveTo>
                <a:lnTo>
                  <a:pt x="10766177" y="84325"/>
                </a:lnTo>
                <a:lnTo>
                  <a:pt x="10766177" y="139743"/>
                </a:lnTo>
                <a:lnTo>
                  <a:pt x="6208032" y="139743"/>
                </a:lnTo>
                <a:close/>
                <a:moveTo>
                  <a:pt x="0" y="84325"/>
                </a:moveTo>
                <a:lnTo>
                  <a:pt x="4558144" y="84325"/>
                </a:lnTo>
                <a:lnTo>
                  <a:pt x="4558144" y="139743"/>
                </a:lnTo>
                <a:lnTo>
                  <a:pt x="0" y="139743"/>
                </a:lnTo>
                <a:close/>
                <a:moveTo>
                  <a:pt x="5383088" y="0"/>
                </a:moveTo>
                <a:cubicBezTo>
                  <a:pt x="5444963" y="0"/>
                  <a:pt x="5495122" y="50159"/>
                  <a:pt x="5495122" y="112034"/>
                </a:cubicBezTo>
                <a:cubicBezTo>
                  <a:pt x="5495122" y="173909"/>
                  <a:pt x="5444963" y="224068"/>
                  <a:pt x="5383088" y="224068"/>
                </a:cubicBezTo>
                <a:cubicBezTo>
                  <a:pt x="5321213" y="224068"/>
                  <a:pt x="5271054" y="173909"/>
                  <a:pt x="5271054" y="112034"/>
                </a:cubicBezTo>
                <a:cubicBezTo>
                  <a:pt x="5271054" y="50159"/>
                  <a:pt x="5321213" y="0"/>
                  <a:pt x="5383088" y="0"/>
                </a:cubicBezTo>
                <a:close/>
              </a:path>
            </a:pathLst>
          </a:custGeom>
        </p:spPr>
      </p:pic>
      <p:sp>
        <p:nvSpPr>
          <p:cNvPr id="6" name="TextBox 12"/>
          <p:cNvSpPr txBox="1"/>
          <p:nvPr/>
        </p:nvSpPr>
        <p:spPr>
          <a:xfrm>
            <a:off x="3403431" y="1479710"/>
            <a:ext cx="518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spc="600" dirty="0" smtClean="0">
                <a:solidFill>
                  <a:srgbClr val="372559"/>
                </a:solidFill>
                <a:latin typeface="Broadway" panose="04040905080B02020502" pitchFamily="82" charset="0"/>
              </a:rPr>
              <a:t>DEVELOPMENT</a:t>
            </a:r>
            <a:endParaRPr lang="en-US" altLang="zh-CN" sz="2400" b="1" spc="600" dirty="0">
              <a:solidFill>
                <a:srgbClr val="372559"/>
              </a:solidFill>
              <a:latin typeface="Broadway" panose="04040905080B02020502" pitchFamily="8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21140" y="4074556"/>
            <a:ext cx="20364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71390" y="4074555"/>
            <a:ext cx="20364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21640" y="4074554"/>
            <a:ext cx="20364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11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-12760" y="729716"/>
            <a:ext cx="12204760" cy="552796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15249" y="1355142"/>
            <a:ext cx="1330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3725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</a:t>
            </a:r>
            <a:endParaRPr lang="zh-CN" altLang="en-US" sz="5400" dirty="0">
              <a:solidFill>
                <a:srgbClr val="3725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300560" y="2646218"/>
            <a:ext cx="7165740" cy="3259825"/>
            <a:chOff x="4300560" y="2646218"/>
            <a:chExt cx="7165740" cy="3259825"/>
          </a:xfrm>
        </p:grpSpPr>
        <p:grpSp>
          <p:nvGrpSpPr>
            <p:cNvPr id="5" name="组合 4"/>
            <p:cNvGrpSpPr/>
            <p:nvPr/>
          </p:nvGrpSpPr>
          <p:grpSpPr>
            <a:xfrm>
              <a:off x="4300560" y="2646218"/>
              <a:ext cx="7165740" cy="3259825"/>
              <a:chOff x="6022446" y="4182521"/>
              <a:chExt cx="13579800" cy="7486054"/>
            </a:xfrm>
          </p:grpSpPr>
          <p:sp>
            <p:nvSpPr>
              <p:cNvPr id="6" name="Shape 1468"/>
              <p:cNvSpPr/>
              <p:nvPr/>
            </p:nvSpPr>
            <p:spPr>
              <a:xfrm>
                <a:off x="6638900" y="4948975"/>
                <a:ext cx="391500" cy="4737000"/>
              </a:xfrm>
              <a:prstGeom prst="rect">
                <a:avLst/>
              </a:prstGeom>
              <a:solidFill>
                <a:srgbClr val="815489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" name="Shape 1469"/>
              <p:cNvSpPr/>
              <p:nvPr/>
            </p:nvSpPr>
            <p:spPr>
              <a:xfrm>
                <a:off x="7597350" y="6158578"/>
                <a:ext cx="391500" cy="3527700"/>
              </a:xfrm>
              <a:prstGeom prst="rect">
                <a:avLst/>
              </a:prstGeom>
              <a:solidFill>
                <a:srgbClr val="8F6499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cxnSp>
            <p:nvCxnSpPr>
              <p:cNvPr id="8" name="Shape 1470"/>
              <p:cNvCxnSpPr/>
              <p:nvPr/>
            </p:nvCxnSpPr>
            <p:spPr>
              <a:xfrm rot="10800000">
                <a:off x="6022446" y="4256796"/>
                <a:ext cx="0" cy="5429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725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Shape 1471"/>
              <p:cNvSpPr txBox="1"/>
              <p:nvPr/>
            </p:nvSpPr>
            <p:spPr>
              <a:xfrm>
                <a:off x="6455513" y="9378063"/>
                <a:ext cx="3094124" cy="2290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25000"/>
                  <a:buFont typeface="Lato" panose="020F0502020204030203"/>
                  <a:buNone/>
                </a:pPr>
                <a:r>
                  <a:rPr lang="en-US" sz="1200" b="0" i="0" u="none" strike="noStrike" cap="none" dirty="0" smtClean="0">
                    <a:solidFill>
                      <a:srgbClr val="3725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" panose="02000505000000020004"/>
                    <a:sym typeface="Montserrat" panose="02000505000000020004"/>
                  </a:rPr>
                  <a:t>Category 1</a:t>
                </a:r>
                <a:endParaRPr lang="en-US" sz="1200" b="0" i="0" u="none" strike="noStrike" cap="none" dirty="0">
                  <a:solidFill>
                    <a:srgbClr val="3725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cxnSp>
            <p:nvCxnSpPr>
              <p:cNvPr id="10" name="Shape 1472"/>
              <p:cNvCxnSpPr/>
              <p:nvPr/>
            </p:nvCxnSpPr>
            <p:spPr>
              <a:xfrm>
                <a:off x="6022446" y="9686196"/>
                <a:ext cx="135798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725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Shape 1473"/>
              <p:cNvCxnSpPr/>
              <p:nvPr/>
            </p:nvCxnSpPr>
            <p:spPr>
              <a:xfrm rot="10800000">
                <a:off x="9464721" y="4182521"/>
                <a:ext cx="0" cy="5429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725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" name="Shape 1474"/>
              <p:cNvSpPr/>
              <p:nvPr/>
            </p:nvSpPr>
            <p:spPr>
              <a:xfrm>
                <a:off x="8506285" y="7862160"/>
                <a:ext cx="391500" cy="1824000"/>
              </a:xfrm>
              <a:prstGeom prst="rect">
                <a:avLst/>
              </a:prstGeom>
              <a:solidFill>
                <a:srgbClr val="E0C8D8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" name="Shape 1475"/>
              <p:cNvSpPr txBox="1"/>
              <p:nvPr/>
            </p:nvSpPr>
            <p:spPr>
              <a:xfrm>
                <a:off x="9299138" y="9961016"/>
                <a:ext cx="3661486" cy="1219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25000"/>
                  <a:buFont typeface="Lato" panose="020F0502020204030203"/>
                  <a:buNone/>
                </a:pPr>
                <a:r>
                  <a:rPr lang="en-US" sz="1200" b="0" i="0" u="none" strike="noStrike" cap="none" dirty="0" smtClean="0">
                    <a:solidFill>
                      <a:srgbClr val="3725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" panose="02000505000000020004"/>
                    <a:sym typeface="Montserrat" panose="02000505000000020004"/>
                  </a:rPr>
                  <a:t>Category </a:t>
                </a:r>
                <a:r>
                  <a:rPr lang="en-US" sz="1200" b="0" i="0" u="none" strike="noStrike" cap="none" dirty="0">
                    <a:solidFill>
                      <a:srgbClr val="3725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" panose="02000505000000020004"/>
                    <a:sym typeface="Montserrat" panose="02000505000000020004"/>
                  </a:rPr>
                  <a:t>2</a:t>
                </a:r>
              </a:p>
            </p:txBody>
          </p:sp>
          <p:cxnSp>
            <p:nvCxnSpPr>
              <p:cNvPr id="14" name="Shape 1476"/>
              <p:cNvCxnSpPr/>
              <p:nvPr/>
            </p:nvCxnSpPr>
            <p:spPr>
              <a:xfrm rot="10800000">
                <a:off x="12710121" y="4256810"/>
                <a:ext cx="0" cy="5429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CDCD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Shape 1477"/>
              <p:cNvCxnSpPr/>
              <p:nvPr/>
            </p:nvCxnSpPr>
            <p:spPr>
              <a:xfrm rot="10800000">
                <a:off x="12710121" y="4182521"/>
                <a:ext cx="0" cy="5429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725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" name="Shape 1478"/>
              <p:cNvSpPr txBox="1"/>
              <p:nvPr/>
            </p:nvSpPr>
            <p:spPr>
              <a:xfrm>
                <a:off x="12953242" y="10272290"/>
                <a:ext cx="3245400" cy="661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25000"/>
                  <a:buFont typeface="Lato" panose="020F0502020204030203"/>
                  <a:buNone/>
                </a:pPr>
                <a:r>
                  <a:rPr lang="en-US" sz="1200" b="0" i="0" u="none" strike="noStrike" cap="none" dirty="0">
                    <a:solidFill>
                      <a:srgbClr val="3725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" panose="02000505000000020004"/>
                    <a:sym typeface="Montserrat" panose="02000505000000020004"/>
                  </a:rPr>
                  <a:t>Category 3</a:t>
                </a:r>
              </a:p>
            </p:txBody>
          </p:sp>
          <p:cxnSp>
            <p:nvCxnSpPr>
              <p:cNvPr id="17" name="Shape 1479"/>
              <p:cNvCxnSpPr/>
              <p:nvPr/>
            </p:nvCxnSpPr>
            <p:spPr>
              <a:xfrm rot="10800000">
                <a:off x="15955520" y="4256810"/>
                <a:ext cx="0" cy="5429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CDCD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Shape 1480"/>
              <p:cNvCxnSpPr/>
              <p:nvPr/>
            </p:nvCxnSpPr>
            <p:spPr>
              <a:xfrm rot="10800000">
                <a:off x="15955520" y="4182521"/>
                <a:ext cx="0" cy="5429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725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Shape 1481"/>
              <p:cNvSpPr txBox="1"/>
              <p:nvPr/>
            </p:nvSpPr>
            <p:spPr>
              <a:xfrm>
                <a:off x="16114710" y="10133920"/>
                <a:ext cx="3411713" cy="972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25000"/>
                  <a:buFont typeface="Lato" panose="020F0502020204030203"/>
                  <a:buNone/>
                </a:pPr>
                <a:r>
                  <a:rPr lang="en-US" sz="1200" b="0" i="0" u="none" strike="noStrike" cap="none" dirty="0">
                    <a:solidFill>
                      <a:srgbClr val="3725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ontserrat" panose="02000505000000020004"/>
                    <a:sym typeface="Montserrat" panose="02000505000000020004"/>
                  </a:rPr>
                  <a:t>Category 4</a:t>
                </a:r>
              </a:p>
            </p:txBody>
          </p:sp>
          <p:cxnSp>
            <p:nvCxnSpPr>
              <p:cNvPr id="20" name="Shape 1482"/>
              <p:cNvCxnSpPr/>
              <p:nvPr/>
            </p:nvCxnSpPr>
            <p:spPr>
              <a:xfrm rot="10800000">
                <a:off x="19200920" y="4256810"/>
                <a:ext cx="0" cy="5429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725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" name="Shape 1483"/>
              <p:cNvSpPr/>
              <p:nvPr/>
            </p:nvSpPr>
            <p:spPr>
              <a:xfrm>
                <a:off x="9958000" y="6380600"/>
                <a:ext cx="391500" cy="3305400"/>
              </a:xfrm>
              <a:prstGeom prst="rect">
                <a:avLst/>
              </a:prstGeom>
              <a:solidFill>
                <a:srgbClr val="815489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2" name="Shape 1484"/>
              <p:cNvSpPr/>
              <p:nvPr/>
            </p:nvSpPr>
            <p:spPr>
              <a:xfrm>
                <a:off x="10916450" y="5062648"/>
                <a:ext cx="391500" cy="4623599"/>
              </a:xfrm>
              <a:prstGeom prst="rect">
                <a:avLst/>
              </a:prstGeom>
              <a:solidFill>
                <a:srgbClr val="8F6499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" name="Shape 1485"/>
              <p:cNvSpPr/>
              <p:nvPr/>
            </p:nvSpPr>
            <p:spPr>
              <a:xfrm>
                <a:off x="11825375" y="7120670"/>
                <a:ext cx="391500" cy="2565600"/>
              </a:xfrm>
              <a:prstGeom prst="rect">
                <a:avLst/>
              </a:prstGeom>
              <a:solidFill>
                <a:srgbClr val="E0C8D8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4" name="Shape 1486"/>
              <p:cNvSpPr/>
              <p:nvPr/>
            </p:nvSpPr>
            <p:spPr>
              <a:xfrm>
                <a:off x="13203362" y="4948975"/>
                <a:ext cx="391500" cy="4737000"/>
              </a:xfrm>
              <a:prstGeom prst="rect">
                <a:avLst/>
              </a:prstGeom>
              <a:solidFill>
                <a:srgbClr val="815489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" name="Shape 1487"/>
              <p:cNvSpPr/>
              <p:nvPr/>
            </p:nvSpPr>
            <p:spPr>
              <a:xfrm>
                <a:off x="14161812" y="6158578"/>
                <a:ext cx="391500" cy="3527700"/>
              </a:xfrm>
              <a:prstGeom prst="rect">
                <a:avLst/>
              </a:prstGeom>
              <a:solidFill>
                <a:srgbClr val="8F6499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" name="Shape 1488"/>
              <p:cNvSpPr/>
              <p:nvPr/>
            </p:nvSpPr>
            <p:spPr>
              <a:xfrm>
                <a:off x="15070748" y="7862160"/>
                <a:ext cx="391500" cy="1824000"/>
              </a:xfrm>
              <a:prstGeom prst="rect">
                <a:avLst/>
              </a:prstGeom>
              <a:solidFill>
                <a:srgbClr val="E0C8D8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" name="Shape 1489"/>
              <p:cNvSpPr/>
              <p:nvPr/>
            </p:nvSpPr>
            <p:spPr>
              <a:xfrm>
                <a:off x="16522462" y="6380600"/>
                <a:ext cx="391500" cy="3305400"/>
              </a:xfrm>
              <a:prstGeom prst="rect">
                <a:avLst/>
              </a:prstGeom>
              <a:solidFill>
                <a:srgbClr val="815489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8" name="Shape 1490"/>
              <p:cNvSpPr/>
              <p:nvPr/>
            </p:nvSpPr>
            <p:spPr>
              <a:xfrm>
                <a:off x="17480912" y="5062648"/>
                <a:ext cx="391500" cy="4623599"/>
              </a:xfrm>
              <a:prstGeom prst="rect">
                <a:avLst/>
              </a:prstGeom>
              <a:solidFill>
                <a:srgbClr val="8F6499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" name="Shape 1491"/>
              <p:cNvSpPr/>
              <p:nvPr/>
            </p:nvSpPr>
            <p:spPr>
              <a:xfrm>
                <a:off x="18389837" y="7120670"/>
                <a:ext cx="391500" cy="2565600"/>
              </a:xfrm>
              <a:prstGeom prst="rect">
                <a:avLst/>
              </a:prstGeom>
              <a:solidFill>
                <a:srgbClr val="E0C8D8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88" t="8503" r="27788" b="61419"/>
            <a:stretch>
              <a:fillRect/>
            </a:stretch>
          </p:blipFill>
          <p:spPr>
            <a:xfrm>
              <a:off x="4625848" y="2976045"/>
              <a:ext cx="5421908" cy="2062751"/>
            </a:xfrm>
            <a:custGeom>
              <a:avLst/>
              <a:gdLst>
                <a:gd name="connsiteX0" fmla="*/ 5215323 w 5421908"/>
                <a:gd name="connsiteY0" fmla="*/ 623405 h 2062751"/>
                <a:gd name="connsiteX1" fmla="*/ 5421908 w 5421908"/>
                <a:gd name="connsiteY1" fmla="*/ 623405 h 2062751"/>
                <a:gd name="connsiteX2" fmla="*/ 5421908 w 5421908"/>
                <a:gd name="connsiteY2" fmla="*/ 2062751 h 2062751"/>
                <a:gd name="connsiteX3" fmla="*/ 5215323 w 5421908"/>
                <a:gd name="connsiteY3" fmla="*/ 2062751 h 2062751"/>
                <a:gd name="connsiteX4" fmla="*/ 1751411 w 5421908"/>
                <a:gd name="connsiteY4" fmla="*/ 623405 h 2062751"/>
                <a:gd name="connsiteX5" fmla="*/ 1957996 w 5421908"/>
                <a:gd name="connsiteY5" fmla="*/ 623405 h 2062751"/>
                <a:gd name="connsiteX6" fmla="*/ 1957996 w 5421908"/>
                <a:gd name="connsiteY6" fmla="*/ 2062751 h 2062751"/>
                <a:gd name="connsiteX7" fmla="*/ 1751411 w 5421908"/>
                <a:gd name="connsiteY7" fmla="*/ 2062751 h 2062751"/>
                <a:gd name="connsiteX8" fmla="*/ 3463912 w 5421908"/>
                <a:gd name="connsiteY8" fmla="*/ 0 h 2062751"/>
                <a:gd name="connsiteX9" fmla="*/ 3670497 w 5421908"/>
                <a:gd name="connsiteY9" fmla="*/ 0 h 2062751"/>
                <a:gd name="connsiteX10" fmla="*/ 3670497 w 5421908"/>
                <a:gd name="connsiteY10" fmla="*/ 2062741 h 2062751"/>
                <a:gd name="connsiteX11" fmla="*/ 3463912 w 5421908"/>
                <a:gd name="connsiteY11" fmla="*/ 2062741 h 2062751"/>
                <a:gd name="connsiteX12" fmla="*/ 0 w 5421908"/>
                <a:gd name="connsiteY12" fmla="*/ 0 h 2062751"/>
                <a:gd name="connsiteX13" fmla="*/ 206585 w 5421908"/>
                <a:gd name="connsiteY13" fmla="*/ 0 h 2062751"/>
                <a:gd name="connsiteX14" fmla="*/ 206585 w 5421908"/>
                <a:gd name="connsiteY14" fmla="*/ 2062741 h 2062751"/>
                <a:gd name="connsiteX15" fmla="*/ 0 w 5421908"/>
                <a:gd name="connsiteY15" fmla="*/ 2062741 h 2062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21908" h="2062751">
                  <a:moveTo>
                    <a:pt x="5215323" y="623405"/>
                  </a:moveTo>
                  <a:lnTo>
                    <a:pt x="5421908" y="623405"/>
                  </a:lnTo>
                  <a:lnTo>
                    <a:pt x="5421908" y="2062751"/>
                  </a:lnTo>
                  <a:lnTo>
                    <a:pt x="5215323" y="2062751"/>
                  </a:lnTo>
                  <a:close/>
                  <a:moveTo>
                    <a:pt x="1751411" y="623405"/>
                  </a:moveTo>
                  <a:lnTo>
                    <a:pt x="1957996" y="623405"/>
                  </a:lnTo>
                  <a:lnTo>
                    <a:pt x="1957996" y="2062751"/>
                  </a:lnTo>
                  <a:lnTo>
                    <a:pt x="1751411" y="2062751"/>
                  </a:lnTo>
                  <a:close/>
                  <a:moveTo>
                    <a:pt x="3463912" y="0"/>
                  </a:moveTo>
                  <a:lnTo>
                    <a:pt x="3670497" y="0"/>
                  </a:lnTo>
                  <a:lnTo>
                    <a:pt x="3670497" y="2062741"/>
                  </a:lnTo>
                  <a:lnTo>
                    <a:pt x="3463912" y="2062741"/>
                  </a:lnTo>
                  <a:close/>
                  <a:moveTo>
                    <a:pt x="0" y="0"/>
                  </a:moveTo>
                  <a:lnTo>
                    <a:pt x="206585" y="0"/>
                  </a:lnTo>
                  <a:lnTo>
                    <a:pt x="206585" y="2062741"/>
                  </a:lnTo>
                  <a:lnTo>
                    <a:pt x="0" y="2062741"/>
                  </a:lnTo>
                  <a:close/>
                </a:path>
              </a:pathLst>
            </a:custGeom>
          </p:spPr>
        </p:pic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4" r="21904"/>
          <a:stretch/>
        </p:blipFill>
        <p:spPr>
          <a:xfrm>
            <a:off x="178897" y="2678561"/>
            <a:ext cx="227010" cy="227010"/>
          </a:xfrm>
          <a:prstGeom prst="ellipse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4" r="21904"/>
          <a:stretch/>
        </p:blipFill>
        <p:spPr>
          <a:xfrm>
            <a:off x="178897" y="3380193"/>
            <a:ext cx="227010" cy="227010"/>
          </a:xfrm>
          <a:prstGeom prst="ellipse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4" r="21904"/>
          <a:stretch/>
        </p:blipFill>
        <p:spPr>
          <a:xfrm>
            <a:off x="178897" y="4783457"/>
            <a:ext cx="227010" cy="227010"/>
          </a:xfrm>
          <a:prstGeom prst="ellipse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4" r="21904"/>
          <a:stretch/>
        </p:blipFill>
        <p:spPr>
          <a:xfrm>
            <a:off x="178897" y="4081825"/>
            <a:ext cx="227010" cy="227010"/>
          </a:xfrm>
          <a:prstGeom prst="ellipse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638810" y="4007420"/>
            <a:ext cx="2535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4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4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8057" y="3589523"/>
            <a:ext cx="26922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72559"/>
                </a:solidFill>
                <a:latin typeface="Segoe UI" panose="020B0502040204020203" pitchFamily="34" charset="0"/>
                <a:ea typeface="Roboto Black" panose="02000000000000000000" pitchFamily="2" charset="0"/>
                <a:cs typeface="Segoe UI" panose="020B0502040204020203" pitchFamily="34" charset="0"/>
              </a:rPr>
              <a:t>SAMPLE TITLE HERE</a:t>
            </a:r>
            <a:endParaRPr lang="zh-CN" altLang="en-US" b="1" dirty="0">
              <a:solidFill>
                <a:srgbClr val="3725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63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03964" y="-4991"/>
            <a:ext cx="4128654" cy="34389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2344" y="3433991"/>
            <a:ext cx="4066308" cy="3424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32618" y="3424009"/>
            <a:ext cx="4059382" cy="34339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2760" y="1650448"/>
            <a:ext cx="200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13208" y="4556228"/>
            <a:ext cx="200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06956" y="737976"/>
            <a:ext cx="200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22009" y="1127228"/>
            <a:ext cx="2535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4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4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3199" y="4556228"/>
            <a:ext cx="2535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4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4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94697" y="4556228"/>
            <a:ext cx="2535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4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4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05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74617" y="333829"/>
            <a:ext cx="11454526" cy="616857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1" t="44848" r="6584" b="23838"/>
          <a:stretch>
            <a:fillRect/>
          </a:stretch>
        </p:blipFill>
        <p:spPr>
          <a:xfrm>
            <a:off x="9795165" y="3075709"/>
            <a:ext cx="1593269" cy="2147456"/>
          </a:xfrm>
          <a:custGeom>
            <a:avLst/>
            <a:gdLst>
              <a:gd name="connsiteX0" fmla="*/ 0 w 1593269"/>
              <a:gd name="connsiteY0" fmla="*/ 2078184 h 2147456"/>
              <a:gd name="connsiteX1" fmla="*/ 1379989 w 1593269"/>
              <a:gd name="connsiteY1" fmla="*/ 2078184 h 2147456"/>
              <a:gd name="connsiteX2" fmla="*/ 1380307 w 1593269"/>
              <a:gd name="connsiteY2" fmla="*/ 2079762 h 2147456"/>
              <a:gd name="connsiteX3" fmla="*/ 1482433 w 1593269"/>
              <a:gd name="connsiteY3" fmla="*/ 2147455 h 2147456"/>
              <a:gd name="connsiteX4" fmla="*/ 1482436 w 1593269"/>
              <a:gd name="connsiteY4" fmla="*/ 2147455 h 2147456"/>
              <a:gd name="connsiteX5" fmla="*/ 1482436 w 1593269"/>
              <a:gd name="connsiteY5" fmla="*/ 2147456 h 2147456"/>
              <a:gd name="connsiteX6" fmla="*/ 0 w 1593269"/>
              <a:gd name="connsiteY6" fmla="*/ 2147456 h 2147456"/>
              <a:gd name="connsiteX7" fmla="*/ 1482433 w 1593269"/>
              <a:gd name="connsiteY7" fmla="*/ 1925783 h 2147456"/>
              <a:gd name="connsiteX8" fmla="*/ 1593269 w 1593269"/>
              <a:gd name="connsiteY8" fmla="*/ 2036619 h 2147456"/>
              <a:gd name="connsiteX9" fmla="*/ 1525575 w 1593269"/>
              <a:gd name="connsiteY9" fmla="*/ 2138745 h 2147456"/>
              <a:gd name="connsiteX10" fmla="*/ 1482436 w 1593269"/>
              <a:gd name="connsiteY10" fmla="*/ 2147455 h 2147456"/>
              <a:gd name="connsiteX11" fmla="*/ 1482436 w 1593269"/>
              <a:gd name="connsiteY11" fmla="*/ 2078184 h 2147456"/>
              <a:gd name="connsiteX12" fmla="*/ 1379989 w 1593269"/>
              <a:gd name="connsiteY12" fmla="*/ 2078184 h 2147456"/>
              <a:gd name="connsiteX13" fmla="*/ 1371597 w 1593269"/>
              <a:gd name="connsiteY13" fmla="*/ 2036619 h 2147456"/>
              <a:gd name="connsiteX14" fmla="*/ 1482433 w 1593269"/>
              <a:gd name="connsiteY14" fmla="*/ 1925783 h 2147456"/>
              <a:gd name="connsiteX15" fmla="*/ 1482436 w 1593269"/>
              <a:gd name="connsiteY15" fmla="*/ 1505527 h 2147456"/>
              <a:gd name="connsiteX16" fmla="*/ 1482436 w 1593269"/>
              <a:gd name="connsiteY16" fmla="*/ 1505528 h 2147456"/>
              <a:gd name="connsiteX17" fmla="*/ 1482433 w 1593269"/>
              <a:gd name="connsiteY17" fmla="*/ 1505528 h 2147456"/>
              <a:gd name="connsiteX18" fmla="*/ 0 w 1593269"/>
              <a:gd name="connsiteY18" fmla="*/ 1436256 h 2147456"/>
              <a:gd name="connsiteX19" fmla="*/ 1379988 w 1593269"/>
              <a:gd name="connsiteY19" fmla="*/ 1436256 h 2147456"/>
              <a:gd name="connsiteX20" fmla="*/ 1380307 w 1593269"/>
              <a:gd name="connsiteY20" fmla="*/ 1437834 h 2147456"/>
              <a:gd name="connsiteX21" fmla="*/ 1482433 w 1593269"/>
              <a:gd name="connsiteY21" fmla="*/ 1505528 h 2147456"/>
              <a:gd name="connsiteX22" fmla="*/ 0 w 1593269"/>
              <a:gd name="connsiteY22" fmla="*/ 1505528 h 2147456"/>
              <a:gd name="connsiteX23" fmla="*/ 1482433 w 1593269"/>
              <a:gd name="connsiteY23" fmla="*/ 1283856 h 2147456"/>
              <a:gd name="connsiteX24" fmla="*/ 1593269 w 1593269"/>
              <a:gd name="connsiteY24" fmla="*/ 1394692 h 2147456"/>
              <a:gd name="connsiteX25" fmla="*/ 1525575 w 1593269"/>
              <a:gd name="connsiteY25" fmla="*/ 1496818 h 2147456"/>
              <a:gd name="connsiteX26" fmla="*/ 1482436 w 1593269"/>
              <a:gd name="connsiteY26" fmla="*/ 1505527 h 2147456"/>
              <a:gd name="connsiteX27" fmla="*/ 1482436 w 1593269"/>
              <a:gd name="connsiteY27" fmla="*/ 1436256 h 2147456"/>
              <a:gd name="connsiteX28" fmla="*/ 1379988 w 1593269"/>
              <a:gd name="connsiteY28" fmla="*/ 1436256 h 2147456"/>
              <a:gd name="connsiteX29" fmla="*/ 1371597 w 1593269"/>
              <a:gd name="connsiteY29" fmla="*/ 1394692 h 2147456"/>
              <a:gd name="connsiteX30" fmla="*/ 1482433 w 1593269"/>
              <a:gd name="connsiteY30" fmla="*/ 1283856 h 2147456"/>
              <a:gd name="connsiteX31" fmla="*/ 1482436 w 1593269"/>
              <a:gd name="connsiteY31" fmla="*/ 863599 h 2147456"/>
              <a:gd name="connsiteX32" fmla="*/ 1482436 w 1593269"/>
              <a:gd name="connsiteY32" fmla="*/ 863600 h 2147456"/>
              <a:gd name="connsiteX33" fmla="*/ 1482433 w 1593269"/>
              <a:gd name="connsiteY33" fmla="*/ 863600 h 2147456"/>
              <a:gd name="connsiteX34" fmla="*/ 0 w 1593269"/>
              <a:gd name="connsiteY34" fmla="*/ 794328 h 2147456"/>
              <a:gd name="connsiteX35" fmla="*/ 1379988 w 1593269"/>
              <a:gd name="connsiteY35" fmla="*/ 794328 h 2147456"/>
              <a:gd name="connsiteX36" fmla="*/ 1380307 w 1593269"/>
              <a:gd name="connsiteY36" fmla="*/ 795906 h 2147456"/>
              <a:gd name="connsiteX37" fmla="*/ 1482433 w 1593269"/>
              <a:gd name="connsiteY37" fmla="*/ 863600 h 2147456"/>
              <a:gd name="connsiteX38" fmla="*/ 0 w 1593269"/>
              <a:gd name="connsiteY38" fmla="*/ 863600 h 2147456"/>
              <a:gd name="connsiteX39" fmla="*/ 1482433 w 1593269"/>
              <a:gd name="connsiteY39" fmla="*/ 641928 h 2147456"/>
              <a:gd name="connsiteX40" fmla="*/ 1593269 w 1593269"/>
              <a:gd name="connsiteY40" fmla="*/ 752764 h 2147456"/>
              <a:gd name="connsiteX41" fmla="*/ 1525575 w 1593269"/>
              <a:gd name="connsiteY41" fmla="*/ 854890 h 2147456"/>
              <a:gd name="connsiteX42" fmla="*/ 1482436 w 1593269"/>
              <a:gd name="connsiteY42" fmla="*/ 863599 h 2147456"/>
              <a:gd name="connsiteX43" fmla="*/ 1482436 w 1593269"/>
              <a:gd name="connsiteY43" fmla="*/ 794328 h 2147456"/>
              <a:gd name="connsiteX44" fmla="*/ 1379988 w 1593269"/>
              <a:gd name="connsiteY44" fmla="*/ 794328 h 2147456"/>
              <a:gd name="connsiteX45" fmla="*/ 1371597 w 1593269"/>
              <a:gd name="connsiteY45" fmla="*/ 752764 h 2147456"/>
              <a:gd name="connsiteX46" fmla="*/ 1482433 w 1593269"/>
              <a:gd name="connsiteY46" fmla="*/ 641928 h 2147456"/>
              <a:gd name="connsiteX47" fmla="*/ 1482436 w 1593269"/>
              <a:gd name="connsiteY47" fmla="*/ 221671 h 2147456"/>
              <a:gd name="connsiteX48" fmla="*/ 1482436 w 1593269"/>
              <a:gd name="connsiteY48" fmla="*/ 221672 h 2147456"/>
              <a:gd name="connsiteX49" fmla="*/ 1482433 w 1593269"/>
              <a:gd name="connsiteY49" fmla="*/ 221672 h 2147456"/>
              <a:gd name="connsiteX50" fmla="*/ 0 w 1593269"/>
              <a:gd name="connsiteY50" fmla="*/ 152400 h 2147456"/>
              <a:gd name="connsiteX51" fmla="*/ 1379988 w 1593269"/>
              <a:gd name="connsiteY51" fmla="*/ 152400 h 2147456"/>
              <a:gd name="connsiteX52" fmla="*/ 1380307 w 1593269"/>
              <a:gd name="connsiteY52" fmla="*/ 153978 h 2147456"/>
              <a:gd name="connsiteX53" fmla="*/ 1482433 w 1593269"/>
              <a:gd name="connsiteY53" fmla="*/ 221672 h 2147456"/>
              <a:gd name="connsiteX54" fmla="*/ 0 w 1593269"/>
              <a:gd name="connsiteY54" fmla="*/ 221672 h 2147456"/>
              <a:gd name="connsiteX55" fmla="*/ 1482433 w 1593269"/>
              <a:gd name="connsiteY55" fmla="*/ 0 h 2147456"/>
              <a:gd name="connsiteX56" fmla="*/ 1593269 w 1593269"/>
              <a:gd name="connsiteY56" fmla="*/ 110836 h 2147456"/>
              <a:gd name="connsiteX57" fmla="*/ 1525575 w 1593269"/>
              <a:gd name="connsiteY57" fmla="*/ 212962 h 2147456"/>
              <a:gd name="connsiteX58" fmla="*/ 1482436 w 1593269"/>
              <a:gd name="connsiteY58" fmla="*/ 221671 h 2147456"/>
              <a:gd name="connsiteX59" fmla="*/ 1482436 w 1593269"/>
              <a:gd name="connsiteY59" fmla="*/ 152400 h 2147456"/>
              <a:gd name="connsiteX60" fmla="*/ 1379988 w 1593269"/>
              <a:gd name="connsiteY60" fmla="*/ 152400 h 2147456"/>
              <a:gd name="connsiteX61" fmla="*/ 1371597 w 1593269"/>
              <a:gd name="connsiteY61" fmla="*/ 110836 h 2147456"/>
              <a:gd name="connsiteX62" fmla="*/ 1482433 w 1593269"/>
              <a:gd name="connsiteY62" fmla="*/ 0 h 214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593269" h="2147456">
                <a:moveTo>
                  <a:pt x="0" y="2078184"/>
                </a:moveTo>
                <a:lnTo>
                  <a:pt x="1379989" y="2078184"/>
                </a:lnTo>
                <a:lnTo>
                  <a:pt x="1380307" y="2079762"/>
                </a:lnTo>
                <a:cubicBezTo>
                  <a:pt x="1397133" y="2119542"/>
                  <a:pt x="1436523" y="2147455"/>
                  <a:pt x="1482433" y="2147455"/>
                </a:cubicBezTo>
                <a:lnTo>
                  <a:pt x="1482436" y="2147455"/>
                </a:lnTo>
                <a:lnTo>
                  <a:pt x="1482436" y="2147456"/>
                </a:lnTo>
                <a:lnTo>
                  <a:pt x="0" y="2147456"/>
                </a:lnTo>
                <a:close/>
                <a:moveTo>
                  <a:pt x="1482433" y="1925783"/>
                </a:moveTo>
                <a:cubicBezTo>
                  <a:pt x="1543646" y="1925783"/>
                  <a:pt x="1593269" y="1975406"/>
                  <a:pt x="1593269" y="2036619"/>
                </a:cubicBezTo>
                <a:cubicBezTo>
                  <a:pt x="1593269" y="2082529"/>
                  <a:pt x="1565356" y="2121919"/>
                  <a:pt x="1525575" y="2138745"/>
                </a:cubicBezTo>
                <a:lnTo>
                  <a:pt x="1482436" y="2147455"/>
                </a:lnTo>
                <a:lnTo>
                  <a:pt x="1482436" y="2078184"/>
                </a:lnTo>
                <a:lnTo>
                  <a:pt x="1379989" y="2078184"/>
                </a:lnTo>
                <a:lnTo>
                  <a:pt x="1371597" y="2036619"/>
                </a:lnTo>
                <a:cubicBezTo>
                  <a:pt x="1371597" y="1975406"/>
                  <a:pt x="1421220" y="1925783"/>
                  <a:pt x="1482433" y="1925783"/>
                </a:cubicBezTo>
                <a:close/>
                <a:moveTo>
                  <a:pt x="1482436" y="1505527"/>
                </a:moveTo>
                <a:lnTo>
                  <a:pt x="1482436" y="1505528"/>
                </a:lnTo>
                <a:lnTo>
                  <a:pt x="1482433" y="1505528"/>
                </a:lnTo>
                <a:close/>
                <a:moveTo>
                  <a:pt x="0" y="1436256"/>
                </a:moveTo>
                <a:lnTo>
                  <a:pt x="1379988" y="1436256"/>
                </a:lnTo>
                <a:lnTo>
                  <a:pt x="1380307" y="1437834"/>
                </a:lnTo>
                <a:cubicBezTo>
                  <a:pt x="1397133" y="1477615"/>
                  <a:pt x="1436523" y="1505528"/>
                  <a:pt x="1482433" y="1505528"/>
                </a:cubicBezTo>
                <a:lnTo>
                  <a:pt x="0" y="1505528"/>
                </a:lnTo>
                <a:close/>
                <a:moveTo>
                  <a:pt x="1482433" y="1283856"/>
                </a:moveTo>
                <a:cubicBezTo>
                  <a:pt x="1543646" y="1283856"/>
                  <a:pt x="1593269" y="1333479"/>
                  <a:pt x="1593269" y="1394692"/>
                </a:cubicBezTo>
                <a:cubicBezTo>
                  <a:pt x="1593269" y="1440602"/>
                  <a:pt x="1565356" y="1479992"/>
                  <a:pt x="1525575" y="1496818"/>
                </a:cubicBezTo>
                <a:lnTo>
                  <a:pt x="1482436" y="1505527"/>
                </a:lnTo>
                <a:lnTo>
                  <a:pt x="1482436" y="1436256"/>
                </a:lnTo>
                <a:lnTo>
                  <a:pt x="1379988" y="1436256"/>
                </a:lnTo>
                <a:lnTo>
                  <a:pt x="1371597" y="1394692"/>
                </a:lnTo>
                <a:cubicBezTo>
                  <a:pt x="1371597" y="1333479"/>
                  <a:pt x="1421220" y="1283856"/>
                  <a:pt x="1482433" y="1283856"/>
                </a:cubicBezTo>
                <a:close/>
                <a:moveTo>
                  <a:pt x="1482436" y="863599"/>
                </a:moveTo>
                <a:lnTo>
                  <a:pt x="1482436" y="863600"/>
                </a:lnTo>
                <a:lnTo>
                  <a:pt x="1482433" y="863600"/>
                </a:lnTo>
                <a:close/>
                <a:moveTo>
                  <a:pt x="0" y="794328"/>
                </a:moveTo>
                <a:lnTo>
                  <a:pt x="1379988" y="794328"/>
                </a:lnTo>
                <a:lnTo>
                  <a:pt x="1380307" y="795906"/>
                </a:lnTo>
                <a:cubicBezTo>
                  <a:pt x="1397133" y="835687"/>
                  <a:pt x="1436523" y="863600"/>
                  <a:pt x="1482433" y="863600"/>
                </a:cubicBezTo>
                <a:lnTo>
                  <a:pt x="0" y="863600"/>
                </a:lnTo>
                <a:close/>
                <a:moveTo>
                  <a:pt x="1482433" y="641928"/>
                </a:moveTo>
                <a:cubicBezTo>
                  <a:pt x="1543646" y="641928"/>
                  <a:pt x="1593269" y="691551"/>
                  <a:pt x="1593269" y="752764"/>
                </a:cubicBezTo>
                <a:cubicBezTo>
                  <a:pt x="1593269" y="798674"/>
                  <a:pt x="1565356" y="838064"/>
                  <a:pt x="1525575" y="854890"/>
                </a:cubicBezTo>
                <a:lnTo>
                  <a:pt x="1482436" y="863599"/>
                </a:lnTo>
                <a:lnTo>
                  <a:pt x="1482436" y="794328"/>
                </a:lnTo>
                <a:lnTo>
                  <a:pt x="1379988" y="794328"/>
                </a:lnTo>
                <a:lnTo>
                  <a:pt x="1371597" y="752764"/>
                </a:lnTo>
                <a:cubicBezTo>
                  <a:pt x="1371597" y="691551"/>
                  <a:pt x="1421220" y="641928"/>
                  <a:pt x="1482433" y="641928"/>
                </a:cubicBezTo>
                <a:close/>
                <a:moveTo>
                  <a:pt x="1482436" y="221671"/>
                </a:moveTo>
                <a:lnTo>
                  <a:pt x="1482436" y="221672"/>
                </a:lnTo>
                <a:lnTo>
                  <a:pt x="1482433" y="221672"/>
                </a:lnTo>
                <a:close/>
                <a:moveTo>
                  <a:pt x="0" y="152400"/>
                </a:moveTo>
                <a:lnTo>
                  <a:pt x="1379988" y="152400"/>
                </a:lnTo>
                <a:lnTo>
                  <a:pt x="1380307" y="153978"/>
                </a:lnTo>
                <a:cubicBezTo>
                  <a:pt x="1397133" y="193759"/>
                  <a:pt x="1436523" y="221672"/>
                  <a:pt x="1482433" y="221672"/>
                </a:cubicBezTo>
                <a:lnTo>
                  <a:pt x="0" y="221672"/>
                </a:lnTo>
                <a:close/>
                <a:moveTo>
                  <a:pt x="1482433" y="0"/>
                </a:moveTo>
                <a:cubicBezTo>
                  <a:pt x="1543646" y="0"/>
                  <a:pt x="1593269" y="49623"/>
                  <a:pt x="1593269" y="110836"/>
                </a:cubicBezTo>
                <a:cubicBezTo>
                  <a:pt x="1593269" y="156746"/>
                  <a:pt x="1565356" y="196136"/>
                  <a:pt x="1525575" y="212962"/>
                </a:cubicBezTo>
                <a:lnTo>
                  <a:pt x="1482436" y="221671"/>
                </a:lnTo>
                <a:lnTo>
                  <a:pt x="1482436" y="152400"/>
                </a:lnTo>
                <a:lnTo>
                  <a:pt x="1379988" y="152400"/>
                </a:lnTo>
                <a:lnTo>
                  <a:pt x="1371597" y="110836"/>
                </a:lnTo>
                <a:cubicBezTo>
                  <a:pt x="1371597" y="49623"/>
                  <a:pt x="1421220" y="0"/>
                  <a:pt x="1482433" y="0"/>
                </a:cubicBez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33030" r="66862" b="19697"/>
          <a:stretch>
            <a:fillRect/>
          </a:stretch>
        </p:blipFill>
        <p:spPr>
          <a:xfrm>
            <a:off x="789709" y="2265218"/>
            <a:ext cx="3241964" cy="3241964"/>
          </a:xfrm>
          <a:custGeom>
            <a:avLst/>
            <a:gdLst>
              <a:gd name="connsiteX0" fmla="*/ 1620982 w 3241964"/>
              <a:gd name="connsiteY0" fmla="*/ 0 h 3241964"/>
              <a:gd name="connsiteX1" fmla="*/ 3241964 w 3241964"/>
              <a:gd name="connsiteY1" fmla="*/ 1620982 h 3241964"/>
              <a:gd name="connsiteX2" fmla="*/ 1620982 w 3241964"/>
              <a:gd name="connsiteY2" fmla="*/ 3241964 h 3241964"/>
              <a:gd name="connsiteX3" fmla="*/ 0 w 3241964"/>
              <a:gd name="connsiteY3" fmla="*/ 1620982 h 3241964"/>
              <a:gd name="connsiteX4" fmla="*/ 1620982 w 3241964"/>
              <a:gd name="connsiteY4" fmla="*/ 0 h 324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964" h="3241964">
                <a:moveTo>
                  <a:pt x="1620982" y="0"/>
                </a:moveTo>
                <a:cubicBezTo>
                  <a:pt x="2516226" y="0"/>
                  <a:pt x="3241964" y="725738"/>
                  <a:pt x="3241964" y="1620982"/>
                </a:cubicBezTo>
                <a:cubicBezTo>
                  <a:pt x="3241964" y="2516226"/>
                  <a:pt x="2516226" y="3241964"/>
                  <a:pt x="1620982" y="3241964"/>
                </a:cubicBezTo>
                <a:cubicBezTo>
                  <a:pt x="725738" y="3241964"/>
                  <a:pt x="0" y="2516226"/>
                  <a:pt x="0" y="1620982"/>
                </a:cubicBezTo>
                <a:cubicBezTo>
                  <a:pt x="0" y="725738"/>
                  <a:pt x="725738" y="0"/>
                  <a:pt x="1620982" y="0"/>
                </a:cubicBezTo>
                <a:close/>
              </a:path>
            </a:pathLst>
          </a:custGeom>
        </p:spPr>
      </p:pic>
      <p:sp>
        <p:nvSpPr>
          <p:cNvPr id="6" name="TextBox 12"/>
          <p:cNvSpPr txBox="1"/>
          <p:nvPr/>
        </p:nvSpPr>
        <p:spPr>
          <a:xfrm>
            <a:off x="7952508" y="1380938"/>
            <a:ext cx="3560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spc="600" dirty="0" smtClean="0">
                <a:solidFill>
                  <a:srgbClr val="372559"/>
                </a:solidFill>
                <a:latin typeface="Broadway" panose="04040905080B02020502" pitchFamily="82" charset="0"/>
              </a:rPr>
              <a:t>DEVELOPMENT</a:t>
            </a:r>
            <a:endParaRPr lang="en-US" altLang="zh-CN" sz="1600" b="1" spc="600" dirty="0">
              <a:solidFill>
                <a:srgbClr val="372559"/>
              </a:solidFill>
              <a:latin typeface="Broadway" panose="04040905080B02020502" pitchFamily="82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0" t="34405" r="8311" b="52884"/>
          <a:stretch/>
        </p:blipFill>
        <p:spPr>
          <a:xfrm>
            <a:off x="7994073" y="1809027"/>
            <a:ext cx="3394359" cy="352412"/>
          </a:xfrm>
          <a:custGeom>
            <a:avLst/>
            <a:gdLst/>
            <a:ahLst/>
            <a:cxnLst/>
            <a:rect l="l" t="t" r="r" b="b"/>
            <a:pathLst>
              <a:path w="8151362" h="871732">
                <a:moveTo>
                  <a:pt x="1748703" y="159436"/>
                </a:moveTo>
                <a:cubicBezTo>
                  <a:pt x="1746526" y="184105"/>
                  <a:pt x="1741629" y="207866"/>
                  <a:pt x="1734011" y="230720"/>
                </a:cubicBezTo>
                <a:lnTo>
                  <a:pt x="1637695" y="525107"/>
                </a:lnTo>
                <a:lnTo>
                  <a:pt x="1862430" y="525107"/>
                </a:lnTo>
                <a:lnTo>
                  <a:pt x="1766659" y="232897"/>
                </a:lnTo>
                <a:cubicBezTo>
                  <a:pt x="1760493" y="214396"/>
                  <a:pt x="1756139" y="189909"/>
                  <a:pt x="1753600" y="159436"/>
                </a:cubicBezTo>
                <a:close/>
                <a:moveTo>
                  <a:pt x="5041120" y="153451"/>
                </a:moveTo>
                <a:lnTo>
                  <a:pt x="5041120" y="425527"/>
                </a:lnTo>
                <a:lnTo>
                  <a:pt x="5118934" y="425527"/>
                </a:lnTo>
                <a:cubicBezTo>
                  <a:pt x="5224499" y="425527"/>
                  <a:pt x="5277282" y="379637"/>
                  <a:pt x="5277282" y="287856"/>
                </a:cubicBezTo>
                <a:cubicBezTo>
                  <a:pt x="5277282" y="198253"/>
                  <a:pt x="5225043" y="153451"/>
                  <a:pt x="5120566" y="153451"/>
                </a:cubicBezTo>
                <a:close/>
                <a:moveTo>
                  <a:pt x="7652374" y="14147"/>
                </a:moveTo>
                <a:lnTo>
                  <a:pt x="8131773" y="14147"/>
                </a:lnTo>
                <a:lnTo>
                  <a:pt x="8131773" y="161069"/>
                </a:lnTo>
                <a:lnTo>
                  <a:pt x="7831944" y="161069"/>
                </a:lnTo>
                <a:lnTo>
                  <a:pt x="7831944" y="359685"/>
                </a:lnTo>
                <a:lnTo>
                  <a:pt x="8110551" y="359685"/>
                </a:lnTo>
                <a:lnTo>
                  <a:pt x="8110551" y="506062"/>
                </a:lnTo>
                <a:lnTo>
                  <a:pt x="7831944" y="506062"/>
                </a:lnTo>
                <a:lnTo>
                  <a:pt x="7831944" y="710119"/>
                </a:lnTo>
                <a:lnTo>
                  <a:pt x="8151362" y="710119"/>
                </a:lnTo>
                <a:lnTo>
                  <a:pt x="8151362" y="857040"/>
                </a:lnTo>
                <a:lnTo>
                  <a:pt x="7652374" y="857040"/>
                </a:lnTo>
                <a:close/>
                <a:moveTo>
                  <a:pt x="6318874" y="14147"/>
                </a:moveTo>
                <a:lnTo>
                  <a:pt x="6498444" y="14147"/>
                </a:lnTo>
                <a:lnTo>
                  <a:pt x="6498444" y="710119"/>
                </a:lnTo>
                <a:lnTo>
                  <a:pt x="6813509" y="710119"/>
                </a:lnTo>
                <a:lnTo>
                  <a:pt x="6813509" y="857040"/>
                </a:lnTo>
                <a:lnTo>
                  <a:pt x="6318874" y="857040"/>
                </a:lnTo>
                <a:close/>
                <a:moveTo>
                  <a:pt x="4861549" y="14147"/>
                </a:moveTo>
                <a:lnTo>
                  <a:pt x="5151583" y="14147"/>
                </a:lnTo>
                <a:cubicBezTo>
                  <a:pt x="5361263" y="14147"/>
                  <a:pt x="5466103" y="103026"/>
                  <a:pt x="5466103" y="280782"/>
                </a:cubicBezTo>
                <a:cubicBezTo>
                  <a:pt x="5466103" y="367121"/>
                  <a:pt x="5434452" y="436319"/>
                  <a:pt x="5371149" y="488377"/>
                </a:cubicBezTo>
                <a:cubicBezTo>
                  <a:pt x="5307845" y="540434"/>
                  <a:pt x="5228671" y="565374"/>
                  <a:pt x="5133626" y="563198"/>
                </a:cubicBezTo>
                <a:lnTo>
                  <a:pt x="5041120" y="563198"/>
                </a:lnTo>
                <a:lnTo>
                  <a:pt x="5041120" y="857040"/>
                </a:lnTo>
                <a:lnTo>
                  <a:pt x="4861549" y="857040"/>
                </a:lnTo>
                <a:close/>
                <a:moveTo>
                  <a:pt x="2994650" y="14147"/>
                </a:moveTo>
                <a:lnTo>
                  <a:pt x="3255843" y="14147"/>
                </a:lnTo>
                <a:lnTo>
                  <a:pt x="3437590" y="523475"/>
                </a:lnTo>
                <a:cubicBezTo>
                  <a:pt x="3452827" y="565556"/>
                  <a:pt x="3463165" y="605097"/>
                  <a:pt x="3468607" y="642100"/>
                </a:cubicBezTo>
                <a:lnTo>
                  <a:pt x="3472416" y="642100"/>
                </a:lnTo>
                <a:cubicBezTo>
                  <a:pt x="3483662" y="596028"/>
                  <a:pt x="3495270" y="556124"/>
                  <a:pt x="3507242" y="522386"/>
                </a:cubicBezTo>
                <a:lnTo>
                  <a:pt x="3689533" y="14147"/>
                </a:lnTo>
                <a:lnTo>
                  <a:pt x="3943652" y="14147"/>
                </a:lnTo>
                <a:lnTo>
                  <a:pt x="3943652" y="857040"/>
                </a:lnTo>
                <a:lnTo>
                  <a:pt x="3766258" y="857040"/>
                </a:lnTo>
                <a:lnTo>
                  <a:pt x="3766258" y="345537"/>
                </a:lnTo>
                <a:cubicBezTo>
                  <a:pt x="3766258" y="298377"/>
                  <a:pt x="3768616" y="239064"/>
                  <a:pt x="3773332" y="167599"/>
                </a:cubicBezTo>
                <a:lnTo>
                  <a:pt x="3768979" y="167599"/>
                </a:lnTo>
                <a:cubicBezTo>
                  <a:pt x="3758096" y="221651"/>
                  <a:pt x="3749390" y="257747"/>
                  <a:pt x="3742860" y="275885"/>
                </a:cubicBezTo>
                <a:lnTo>
                  <a:pt x="3534993" y="857040"/>
                </a:lnTo>
                <a:lnTo>
                  <a:pt x="3391881" y="857040"/>
                </a:lnTo>
                <a:lnTo>
                  <a:pt x="3181294" y="281327"/>
                </a:lnTo>
                <a:cubicBezTo>
                  <a:pt x="3176215" y="267541"/>
                  <a:pt x="3167327" y="229632"/>
                  <a:pt x="3154630" y="167599"/>
                </a:cubicBezTo>
                <a:lnTo>
                  <a:pt x="3149733" y="167599"/>
                </a:lnTo>
                <a:cubicBezTo>
                  <a:pt x="3154449" y="238338"/>
                  <a:pt x="3156807" y="309260"/>
                  <a:pt x="3156807" y="380362"/>
                </a:cubicBezTo>
                <a:lnTo>
                  <a:pt x="3156807" y="857040"/>
                </a:lnTo>
                <a:lnTo>
                  <a:pt x="2994650" y="857040"/>
                </a:lnTo>
                <a:close/>
                <a:moveTo>
                  <a:pt x="1650211" y="14147"/>
                </a:moveTo>
                <a:lnTo>
                  <a:pt x="1861342" y="14147"/>
                </a:lnTo>
                <a:lnTo>
                  <a:pt x="2163891" y="857040"/>
                </a:lnTo>
                <a:lnTo>
                  <a:pt x="1967997" y="857040"/>
                </a:lnTo>
                <a:lnTo>
                  <a:pt x="1904874" y="663866"/>
                </a:lnTo>
                <a:lnTo>
                  <a:pt x="1598516" y="663866"/>
                </a:lnTo>
                <a:lnTo>
                  <a:pt x="1536483" y="857040"/>
                </a:lnTo>
                <a:lnTo>
                  <a:pt x="1341676" y="857040"/>
                </a:lnTo>
                <a:close/>
                <a:moveTo>
                  <a:pt x="326492" y="0"/>
                </a:moveTo>
                <a:cubicBezTo>
                  <a:pt x="408840" y="0"/>
                  <a:pt x="477948" y="10701"/>
                  <a:pt x="533814" y="32105"/>
                </a:cubicBezTo>
                <a:lnTo>
                  <a:pt x="533814" y="200792"/>
                </a:lnTo>
                <a:cubicBezTo>
                  <a:pt x="477222" y="162338"/>
                  <a:pt x="411017" y="143112"/>
                  <a:pt x="335198" y="143112"/>
                </a:cubicBezTo>
                <a:cubicBezTo>
                  <a:pt x="290940" y="143112"/>
                  <a:pt x="255571" y="151183"/>
                  <a:pt x="229088" y="167327"/>
                </a:cubicBezTo>
                <a:cubicBezTo>
                  <a:pt x="202606" y="183470"/>
                  <a:pt x="189365" y="205145"/>
                  <a:pt x="189365" y="232353"/>
                </a:cubicBezTo>
                <a:cubicBezTo>
                  <a:pt x="189365" y="254119"/>
                  <a:pt x="198434" y="274162"/>
                  <a:pt x="216573" y="292482"/>
                </a:cubicBezTo>
                <a:cubicBezTo>
                  <a:pt x="234711" y="310801"/>
                  <a:pt x="279513" y="335560"/>
                  <a:pt x="350979" y="366759"/>
                </a:cubicBezTo>
                <a:cubicBezTo>
                  <a:pt x="434778" y="402673"/>
                  <a:pt x="492368" y="440582"/>
                  <a:pt x="523747" y="480486"/>
                </a:cubicBezTo>
                <a:cubicBezTo>
                  <a:pt x="555127" y="520391"/>
                  <a:pt x="570816" y="567914"/>
                  <a:pt x="570816" y="623055"/>
                </a:cubicBezTo>
                <a:cubicBezTo>
                  <a:pt x="570816" y="703952"/>
                  <a:pt x="542157" y="765623"/>
                  <a:pt x="484840" y="808066"/>
                </a:cubicBezTo>
                <a:cubicBezTo>
                  <a:pt x="427523" y="850510"/>
                  <a:pt x="346081" y="871732"/>
                  <a:pt x="240515" y="871732"/>
                </a:cubicBezTo>
                <a:cubicBezTo>
                  <a:pt x="144019" y="871732"/>
                  <a:pt x="64935" y="856133"/>
                  <a:pt x="3265" y="824935"/>
                </a:cubicBezTo>
                <a:lnTo>
                  <a:pt x="3265" y="644821"/>
                </a:lnTo>
                <a:cubicBezTo>
                  <a:pt x="71103" y="701050"/>
                  <a:pt x="148191" y="729164"/>
                  <a:pt x="234530" y="729164"/>
                </a:cubicBezTo>
                <a:cubicBezTo>
                  <a:pt x="283503" y="729164"/>
                  <a:pt x="320325" y="720730"/>
                  <a:pt x="344993" y="703861"/>
                </a:cubicBezTo>
                <a:cubicBezTo>
                  <a:pt x="369661" y="686992"/>
                  <a:pt x="381995" y="665317"/>
                  <a:pt x="381995" y="638835"/>
                </a:cubicBezTo>
                <a:cubicBezTo>
                  <a:pt x="381995" y="615981"/>
                  <a:pt x="372201" y="594396"/>
                  <a:pt x="352611" y="574081"/>
                </a:cubicBezTo>
                <a:cubicBezTo>
                  <a:pt x="333022" y="553766"/>
                  <a:pt x="281327" y="526195"/>
                  <a:pt x="197527" y="491370"/>
                </a:cubicBezTo>
                <a:cubicBezTo>
                  <a:pt x="65843" y="435503"/>
                  <a:pt x="0" y="354243"/>
                  <a:pt x="0" y="247589"/>
                </a:cubicBezTo>
                <a:cubicBezTo>
                  <a:pt x="0" y="169231"/>
                  <a:pt x="29838" y="108377"/>
                  <a:pt x="89513" y="65026"/>
                </a:cubicBezTo>
                <a:cubicBezTo>
                  <a:pt x="149188" y="21675"/>
                  <a:pt x="228181" y="0"/>
                  <a:pt x="326492" y="0"/>
                </a:cubicBez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5283106" y="2985746"/>
            <a:ext cx="508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b="1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100" b="1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83106" y="3608427"/>
            <a:ext cx="508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b="1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100" b="1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83106" y="4250355"/>
            <a:ext cx="508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b="1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100" b="1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83106" y="4918496"/>
            <a:ext cx="5080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b="1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100" b="1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3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46"/>
            <a:ext cx="12192000" cy="69004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94146" y="1296924"/>
            <a:ext cx="9203707" cy="426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54320" y="1483228"/>
            <a:ext cx="8883360" cy="3891542"/>
            <a:chOff x="1496290" y="1336962"/>
            <a:chExt cx="9199419" cy="421178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5" t="19583" r="12159" b="19381"/>
            <a:stretch/>
          </p:blipFill>
          <p:spPr>
            <a:xfrm>
              <a:off x="1496290" y="1336962"/>
              <a:ext cx="9199419" cy="421178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600200" y="1440871"/>
              <a:ext cx="8991600" cy="4003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32833" y="4112966"/>
            <a:ext cx="672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b="1" spc="600" dirty="0" smtClean="0">
                <a:solidFill>
                  <a:srgbClr val="3825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NEED TO KNOW WHAT YOU WANT TO DO</a:t>
            </a:r>
            <a:endParaRPr lang="zh-CN" altLang="en-US" sz="1200" b="1" spc="600" dirty="0">
              <a:solidFill>
                <a:srgbClr val="3825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4" t="39353" r="24028" b="44875"/>
          <a:stretch>
            <a:fillRect/>
          </a:stretch>
        </p:blipFill>
        <p:spPr>
          <a:xfrm>
            <a:off x="2610812" y="2694318"/>
            <a:ext cx="6651723" cy="1088306"/>
          </a:xfrm>
          <a:custGeom>
            <a:avLst/>
            <a:gdLst/>
            <a:ahLst/>
            <a:cxnLst/>
            <a:rect l="l" t="t" r="r" b="b"/>
            <a:pathLst>
              <a:path w="6651723" h="1088306">
                <a:moveTo>
                  <a:pt x="5914941" y="882616"/>
                </a:moveTo>
                <a:lnTo>
                  <a:pt x="5914941" y="939208"/>
                </a:lnTo>
                <a:lnTo>
                  <a:pt x="6394883" y="939208"/>
                </a:lnTo>
                <a:lnTo>
                  <a:pt x="6394883" y="882616"/>
                </a:lnTo>
                <a:close/>
                <a:moveTo>
                  <a:pt x="5914941" y="750931"/>
                </a:moveTo>
                <a:lnTo>
                  <a:pt x="5914941" y="806435"/>
                </a:lnTo>
                <a:lnTo>
                  <a:pt x="6394883" y="806435"/>
                </a:lnTo>
                <a:lnTo>
                  <a:pt x="6394883" y="750931"/>
                </a:lnTo>
                <a:close/>
                <a:moveTo>
                  <a:pt x="2486778" y="695428"/>
                </a:moveTo>
                <a:lnTo>
                  <a:pt x="2630434" y="695428"/>
                </a:lnTo>
                <a:lnTo>
                  <a:pt x="2630434" y="871733"/>
                </a:lnTo>
                <a:cubicBezTo>
                  <a:pt x="2630434" y="913089"/>
                  <a:pt x="2651475" y="933767"/>
                  <a:pt x="2693556" y="933767"/>
                </a:cubicBezTo>
                <a:lnTo>
                  <a:pt x="2863332" y="933767"/>
                </a:lnTo>
                <a:cubicBezTo>
                  <a:pt x="2888000" y="933767"/>
                  <a:pt x="2909494" y="928597"/>
                  <a:pt x="2927814" y="918258"/>
                </a:cubicBezTo>
                <a:cubicBezTo>
                  <a:pt x="2946134" y="907919"/>
                  <a:pt x="2960917" y="863027"/>
                  <a:pt x="2972162" y="783580"/>
                </a:cubicBezTo>
                <a:cubicBezTo>
                  <a:pt x="3001909" y="797366"/>
                  <a:pt x="3029298" y="809700"/>
                  <a:pt x="3054329" y="820583"/>
                </a:cubicBezTo>
                <a:lnTo>
                  <a:pt x="3122342" y="848876"/>
                </a:lnTo>
                <a:lnTo>
                  <a:pt x="3122347" y="848884"/>
                </a:lnTo>
                <a:lnTo>
                  <a:pt x="3103184" y="913531"/>
                </a:lnTo>
                <a:cubicBezTo>
                  <a:pt x="3083629" y="971551"/>
                  <a:pt x="3062900" y="1009676"/>
                  <a:pt x="3040998" y="1027905"/>
                </a:cubicBezTo>
                <a:cubicBezTo>
                  <a:pt x="3011795" y="1052211"/>
                  <a:pt x="2974702" y="1064363"/>
                  <a:pt x="2929718" y="1064363"/>
                </a:cubicBezTo>
                <a:lnTo>
                  <a:pt x="2650024" y="1064363"/>
                </a:lnTo>
                <a:cubicBezTo>
                  <a:pt x="2541193" y="1064363"/>
                  <a:pt x="2486778" y="1013576"/>
                  <a:pt x="2486778" y="912001"/>
                </a:cubicBezTo>
                <a:close/>
                <a:moveTo>
                  <a:pt x="2327885" y="684545"/>
                </a:moveTo>
                <a:lnTo>
                  <a:pt x="2462835" y="730254"/>
                </a:lnTo>
                <a:cubicBezTo>
                  <a:pt x="2426558" y="840535"/>
                  <a:pt x="2392822" y="930502"/>
                  <a:pt x="2361623" y="1000153"/>
                </a:cubicBezTo>
                <a:lnTo>
                  <a:pt x="2225585" y="947915"/>
                </a:lnTo>
                <a:cubicBezTo>
                  <a:pt x="2264764" y="867380"/>
                  <a:pt x="2298864" y="779590"/>
                  <a:pt x="2327885" y="684545"/>
                </a:cubicBezTo>
                <a:close/>
                <a:moveTo>
                  <a:pt x="3535905" y="656249"/>
                </a:moveTo>
                <a:lnTo>
                  <a:pt x="3535905" y="842349"/>
                </a:lnTo>
                <a:lnTo>
                  <a:pt x="3690444" y="842349"/>
                </a:lnTo>
                <a:lnTo>
                  <a:pt x="3690444" y="656249"/>
                </a:lnTo>
                <a:close/>
                <a:moveTo>
                  <a:pt x="3150644" y="648631"/>
                </a:moveTo>
                <a:cubicBezTo>
                  <a:pt x="3199981" y="711027"/>
                  <a:pt x="3254396" y="783580"/>
                  <a:pt x="3313890" y="866292"/>
                </a:cubicBezTo>
                <a:lnTo>
                  <a:pt x="3194177" y="954445"/>
                </a:lnTo>
                <a:lnTo>
                  <a:pt x="3122347" y="848884"/>
                </a:lnTo>
                <a:lnTo>
                  <a:pt x="3122349" y="848879"/>
                </a:lnTo>
                <a:lnTo>
                  <a:pt x="3122342" y="848876"/>
                </a:lnTo>
                <a:lnTo>
                  <a:pt x="3113642" y="836091"/>
                </a:lnTo>
                <a:cubicBezTo>
                  <a:pt x="3086797" y="798182"/>
                  <a:pt x="3059952" y="761814"/>
                  <a:pt x="3033107" y="726989"/>
                </a:cubicBezTo>
                <a:close/>
                <a:moveTo>
                  <a:pt x="5914941" y="619246"/>
                </a:moveTo>
                <a:lnTo>
                  <a:pt x="5914941" y="674750"/>
                </a:lnTo>
                <a:lnTo>
                  <a:pt x="6394883" y="674750"/>
                </a:lnTo>
                <a:lnTo>
                  <a:pt x="6394883" y="619246"/>
                </a:lnTo>
                <a:close/>
                <a:moveTo>
                  <a:pt x="1538864" y="549595"/>
                </a:moveTo>
                <a:lnTo>
                  <a:pt x="1538864" y="614893"/>
                </a:lnTo>
                <a:lnTo>
                  <a:pt x="1660754" y="614893"/>
                </a:lnTo>
                <a:lnTo>
                  <a:pt x="1660754" y="549595"/>
                </a:lnTo>
                <a:close/>
                <a:moveTo>
                  <a:pt x="424439" y="549595"/>
                </a:moveTo>
                <a:lnTo>
                  <a:pt x="424439" y="614893"/>
                </a:lnTo>
                <a:lnTo>
                  <a:pt x="546329" y="614893"/>
                </a:lnTo>
                <a:lnTo>
                  <a:pt x="546329" y="549595"/>
                </a:lnTo>
                <a:close/>
                <a:moveTo>
                  <a:pt x="4012583" y="464707"/>
                </a:moveTo>
                <a:cubicBezTo>
                  <a:pt x="4064821" y="527103"/>
                  <a:pt x="4121050" y="602922"/>
                  <a:pt x="4181270" y="692163"/>
                </a:cubicBezTo>
                <a:lnTo>
                  <a:pt x="4044144" y="783580"/>
                </a:lnTo>
                <a:cubicBezTo>
                  <a:pt x="3989003" y="692889"/>
                  <a:pt x="3936401" y="615619"/>
                  <a:pt x="3886339" y="551771"/>
                </a:cubicBezTo>
                <a:close/>
                <a:moveTo>
                  <a:pt x="1538864" y="390702"/>
                </a:moveTo>
                <a:lnTo>
                  <a:pt x="1538864" y="456001"/>
                </a:lnTo>
                <a:lnTo>
                  <a:pt x="1660754" y="456001"/>
                </a:lnTo>
                <a:lnTo>
                  <a:pt x="1660754" y="390702"/>
                </a:lnTo>
                <a:close/>
                <a:moveTo>
                  <a:pt x="424439" y="390702"/>
                </a:moveTo>
                <a:lnTo>
                  <a:pt x="424439" y="456001"/>
                </a:lnTo>
                <a:lnTo>
                  <a:pt x="546329" y="456001"/>
                </a:lnTo>
                <a:lnTo>
                  <a:pt x="546329" y="390702"/>
                </a:lnTo>
                <a:close/>
                <a:moveTo>
                  <a:pt x="3123437" y="351523"/>
                </a:moveTo>
                <a:cubicBezTo>
                  <a:pt x="3184382" y="410292"/>
                  <a:pt x="3245690" y="476679"/>
                  <a:pt x="3307360" y="550683"/>
                </a:cubicBezTo>
                <a:lnTo>
                  <a:pt x="3196354" y="635571"/>
                </a:lnTo>
                <a:cubicBezTo>
                  <a:pt x="3136859" y="557939"/>
                  <a:pt x="3079180" y="488287"/>
                  <a:pt x="3023313" y="426616"/>
                </a:cubicBezTo>
                <a:close/>
                <a:moveTo>
                  <a:pt x="2681585" y="330845"/>
                </a:moveTo>
                <a:lnTo>
                  <a:pt x="2794769" y="407027"/>
                </a:lnTo>
                <a:cubicBezTo>
                  <a:pt x="2729470" y="499896"/>
                  <a:pt x="2669613" y="575714"/>
                  <a:pt x="2615198" y="634483"/>
                </a:cubicBezTo>
                <a:cubicBezTo>
                  <a:pt x="2582549" y="603285"/>
                  <a:pt x="2549174" y="572812"/>
                  <a:pt x="2515074" y="543065"/>
                </a:cubicBezTo>
                <a:cubicBezTo>
                  <a:pt x="2573117" y="477767"/>
                  <a:pt x="2628621" y="407027"/>
                  <a:pt x="2681585" y="330845"/>
                </a:cubicBezTo>
                <a:close/>
                <a:moveTo>
                  <a:pt x="3535905" y="327580"/>
                </a:moveTo>
                <a:lnTo>
                  <a:pt x="3535905" y="513681"/>
                </a:lnTo>
                <a:lnTo>
                  <a:pt x="3690444" y="513681"/>
                </a:lnTo>
                <a:lnTo>
                  <a:pt x="3690444" y="327580"/>
                </a:lnTo>
                <a:close/>
                <a:moveTo>
                  <a:pt x="2850273" y="273165"/>
                </a:moveTo>
                <a:lnTo>
                  <a:pt x="2999370" y="273165"/>
                </a:lnTo>
                <a:lnTo>
                  <a:pt x="2999370" y="536535"/>
                </a:lnTo>
                <a:cubicBezTo>
                  <a:pt x="2999370" y="562292"/>
                  <a:pt x="2991661" y="590134"/>
                  <a:pt x="2976243" y="620063"/>
                </a:cubicBezTo>
                <a:cubicBezTo>
                  <a:pt x="2960826" y="649991"/>
                  <a:pt x="2907771" y="665318"/>
                  <a:pt x="2817079" y="666044"/>
                </a:cubicBezTo>
                <a:cubicBezTo>
                  <a:pt x="2860611" y="706674"/>
                  <a:pt x="2901422" y="746941"/>
                  <a:pt x="2939513" y="786845"/>
                </a:cubicBezTo>
                <a:lnTo>
                  <a:pt x="2828506" y="883705"/>
                </a:lnTo>
                <a:cubicBezTo>
                  <a:pt x="2773366" y="818406"/>
                  <a:pt x="2723303" y="762177"/>
                  <a:pt x="2678320" y="715017"/>
                </a:cubicBezTo>
                <a:lnTo>
                  <a:pt x="2751780" y="652440"/>
                </a:lnTo>
                <a:cubicBezTo>
                  <a:pt x="2744162" y="622330"/>
                  <a:pt x="2733098" y="587323"/>
                  <a:pt x="2718587" y="547418"/>
                </a:cubicBezTo>
                <a:cubicBezTo>
                  <a:pt x="2749785" y="549595"/>
                  <a:pt x="2775723" y="550683"/>
                  <a:pt x="2796401" y="550683"/>
                </a:cubicBezTo>
                <a:cubicBezTo>
                  <a:pt x="2816716" y="550683"/>
                  <a:pt x="2830773" y="547055"/>
                  <a:pt x="2838573" y="539800"/>
                </a:cubicBezTo>
                <a:cubicBezTo>
                  <a:pt x="2846373" y="532545"/>
                  <a:pt x="2850273" y="520574"/>
                  <a:pt x="2850273" y="503886"/>
                </a:cubicBezTo>
                <a:close/>
                <a:moveTo>
                  <a:pt x="5111771" y="260105"/>
                </a:moveTo>
                <a:lnTo>
                  <a:pt x="5258692" y="260105"/>
                </a:lnTo>
                <a:cubicBezTo>
                  <a:pt x="5260143" y="414282"/>
                  <a:pt x="5250167" y="542339"/>
                  <a:pt x="5228764" y="644278"/>
                </a:cubicBezTo>
                <a:lnTo>
                  <a:pt x="5303313" y="644278"/>
                </a:lnTo>
                <a:lnTo>
                  <a:pt x="5303313" y="884793"/>
                </a:lnTo>
                <a:cubicBezTo>
                  <a:pt x="5303313" y="917442"/>
                  <a:pt x="5318549" y="933767"/>
                  <a:pt x="5349022" y="933767"/>
                </a:cubicBezTo>
                <a:cubicBezTo>
                  <a:pt x="5368974" y="933767"/>
                  <a:pt x="5382578" y="926330"/>
                  <a:pt x="5389833" y="911456"/>
                </a:cubicBezTo>
                <a:cubicBezTo>
                  <a:pt x="5397089" y="896583"/>
                  <a:pt x="5403800" y="846340"/>
                  <a:pt x="5409967" y="760726"/>
                </a:cubicBezTo>
                <a:cubicBezTo>
                  <a:pt x="5457852" y="783218"/>
                  <a:pt x="5503561" y="802445"/>
                  <a:pt x="5547093" y="818406"/>
                </a:cubicBezTo>
                <a:cubicBezTo>
                  <a:pt x="5529680" y="942110"/>
                  <a:pt x="5506463" y="1013485"/>
                  <a:pt x="5477442" y="1032530"/>
                </a:cubicBezTo>
                <a:cubicBezTo>
                  <a:pt x="5448420" y="1051576"/>
                  <a:pt x="5417222" y="1061099"/>
                  <a:pt x="5383848" y="1061099"/>
                </a:cubicBezTo>
                <a:lnTo>
                  <a:pt x="5303313" y="1061099"/>
                </a:lnTo>
                <a:cubicBezTo>
                  <a:pt x="5214072" y="1061099"/>
                  <a:pt x="5169451" y="1017204"/>
                  <a:pt x="5169451" y="929414"/>
                </a:cubicBezTo>
                <a:lnTo>
                  <a:pt x="5169451" y="817862"/>
                </a:lnTo>
                <a:cubicBezTo>
                  <a:pt x="5114310" y="927418"/>
                  <a:pt x="5019628" y="1017566"/>
                  <a:pt x="4885404" y="1088306"/>
                </a:cubicBezTo>
                <a:cubicBezTo>
                  <a:pt x="4857833" y="1048402"/>
                  <a:pt x="4823733" y="1004507"/>
                  <a:pt x="4783103" y="956621"/>
                </a:cubicBezTo>
                <a:cubicBezTo>
                  <a:pt x="4923857" y="893862"/>
                  <a:pt x="5014912" y="814779"/>
                  <a:pt x="5056268" y="719371"/>
                </a:cubicBezTo>
                <a:cubicBezTo>
                  <a:pt x="5097623" y="623963"/>
                  <a:pt x="5116124" y="470874"/>
                  <a:pt x="5111771" y="260105"/>
                </a:cubicBezTo>
                <a:close/>
                <a:moveTo>
                  <a:pt x="1538864" y="231810"/>
                </a:moveTo>
                <a:lnTo>
                  <a:pt x="1538864" y="297108"/>
                </a:lnTo>
                <a:lnTo>
                  <a:pt x="1660754" y="297108"/>
                </a:lnTo>
                <a:lnTo>
                  <a:pt x="1660754" y="231810"/>
                </a:lnTo>
                <a:close/>
                <a:moveTo>
                  <a:pt x="424439" y="231810"/>
                </a:moveTo>
                <a:lnTo>
                  <a:pt x="424439" y="297108"/>
                </a:lnTo>
                <a:lnTo>
                  <a:pt x="546329" y="297108"/>
                </a:lnTo>
                <a:lnTo>
                  <a:pt x="546329" y="231810"/>
                </a:lnTo>
                <a:close/>
                <a:moveTo>
                  <a:pt x="4468582" y="100125"/>
                </a:moveTo>
                <a:lnTo>
                  <a:pt x="4856019" y="100125"/>
                </a:lnTo>
                <a:cubicBezTo>
                  <a:pt x="4849489" y="287676"/>
                  <a:pt x="4816477" y="458903"/>
                  <a:pt x="4756983" y="613805"/>
                </a:cubicBezTo>
                <a:lnTo>
                  <a:pt x="4879962" y="845614"/>
                </a:lnTo>
                <a:lnTo>
                  <a:pt x="4759160" y="926149"/>
                </a:lnTo>
                <a:cubicBezTo>
                  <a:pt x="4735943" y="876087"/>
                  <a:pt x="4711094" y="824211"/>
                  <a:pt x="4684611" y="770521"/>
                </a:cubicBezTo>
                <a:cubicBezTo>
                  <a:pt x="4639991" y="852869"/>
                  <a:pt x="4586483" y="929776"/>
                  <a:pt x="4524086" y="1001242"/>
                </a:cubicBezTo>
                <a:cubicBezTo>
                  <a:pt x="4500869" y="954807"/>
                  <a:pt x="4474024" y="907647"/>
                  <a:pt x="4443551" y="859762"/>
                </a:cubicBezTo>
                <a:cubicBezTo>
                  <a:pt x="4511390" y="783580"/>
                  <a:pt x="4566530" y="703590"/>
                  <a:pt x="4608974" y="619791"/>
                </a:cubicBezTo>
                <a:cubicBezTo>
                  <a:pt x="4564353" y="532726"/>
                  <a:pt x="4516105" y="441853"/>
                  <a:pt x="4464229" y="347170"/>
                </a:cubicBezTo>
                <a:lnTo>
                  <a:pt x="4578501" y="292755"/>
                </a:lnTo>
                <a:lnTo>
                  <a:pt x="4672640" y="460898"/>
                </a:lnTo>
                <a:cubicBezTo>
                  <a:pt x="4694769" y="389070"/>
                  <a:pt x="4708373" y="314521"/>
                  <a:pt x="4713451" y="237251"/>
                </a:cubicBezTo>
                <a:lnTo>
                  <a:pt x="4468582" y="237251"/>
                </a:lnTo>
                <a:close/>
                <a:moveTo>
                  <a:pt x="4890845" y="51151"/>
                </a:moveTo>
                <a:lnTo>
                  <a:pt x="5477442" y="51151"/>
                </a:lnTo>
                <a:lnTo>
                  <a:pt x="5477442" y="715017"/>
                </a:lnTo>
                <a:lnTo>
                  <a:pt x="5331609" y="715017"/>
                </a:lnTo>
                <a:lnTo>
                  <a:pt x="5331609" y="192631"/>
                </a:lnTo>
                <a:lnTo>
                  <a:pt x="5036678" y="192631"/>
                </a:lnTo>
                <a:lnTo>
                  <a:pt x="5036678" y="721547"/>
                </a:lnTo>
                <a:lnTo>
                  <a:pt x="4890845" y="721547"/>
                </a:lnTo>
                <a:close/>
                <a:moveTo>
                  <a:pt x="6573365" y="33738"/>
                </a:moveTo>
                <a:lnTo>
                  <a:pt x="6596220" y="149098"/>
                </a:lnTo>
                <a:lnTo>
                  <a:pt x="6154367" y="163790"/>
                </a:lnTo>
                <a:cubicBezTo>
                  <a:pt x="6148201" y="182292"/>
                  <a:pt x="6141671" y="200612"/>
                  <a:pt x="6134778" y="218750"/>
                </a:cubicBezTo>
                <a:lnTo>
                  <a:pt x="6569012" y="218750"/>
                </a:lnTo>
                <a:lnTo>
                  <a:pt x="6569012" y="312344"/>
                </a:lnTo>
                <a:lnTo>
                  <a:pt x="6093967" y="312344"/>
                </a:lnTo>
                <a:cubicBezTo>
                  <a:pt x="6084897" y="331208"/>
                  <a:pt x="6075284" y="349709"/>
                  <a:pt x="6065127" y="367848"/>
                </a:cubicBezTo>
                <a:lnTo>
                  <a:pt x="6651723" y="367848"/>
                </a:lnTo>
                <a:lnTo>
                  <a:pt x="6651723" y="466884"/>
                </a:lnTo>
                <a:lnTo>
                  <a:pt x="6004725" y="466884"/>
                </a:lnTo>
                <a:cubicBezTo>
                  <a:pt x="5993117" y="483934"/>
                  <a:pt x="5981145" y="500621"/>
                  <a:pt x="5968811" y="516946"/>
                </a:cubicBezTo>
                <a:lnTo>
                  <a:pt x="6543981" y="516946"/>
                </a:lnTo>
                <a:lnTo>
                  <a:pt x="6543981" y="1082865"/>
                </a:lnTo>
                <a:lnTo>
                  <a:pt x="6394883" y="1082865"/>
                </a:lnTo>
                <a:lnTo>
                  <a:pt x="6394883" y="1041509"/>
                </a:lnTo>
                <a:lnTo>
                  <a:pt x="5914941" y="1041509"/>
                </a:lnTo>
                <a:lnTo>
                  <a:pt x="5914941" y="1082865"/>
                </a:lnTo>
                <a:lnTo>
                  <a:pt x="5765843" y="1082865"/>
                </a:lnTo>
                <a:lnTo>
                  <a:pt x="5765843" y="738960"/>
                </a:lnTo>
                <a:cubicBezTo>
                  <a:pt x="5724487" y="776688"/>
                  <a:pt x="5680229" y="813327"/>
                  <a:pt x="5633070" y="848879"/>
                </a:cubicBezTo>
                <a:cubicBezTo>
                  <a:pt x="5615657" y="793013"/>
                  <a:pt x="5595704" y="740048"/>
                  <a:pt x="5573213" y="689986"/>
                </a:cubicBezTo>
                <a:cubicBezTo>
                  <a:pt x="5679867" y="624688"/>
                  <a:pt x="5767838" y="550320"/>
                  <a:pt x="5837127" y="466884"/>
                </a:cubicBezTo>
                <a:lnTo>
                  <a:pt x="5576478" y="466884"/>
                </a:lnTo>
                <a:lnTo>
                  <a:pt x="5576478" y="367848"/>
                </a:lnTo>
                <a:lnTo>
                  <a:pt x="5908411" y="367848"/>
                </a:lnTo>
                <a:cubicBezTo>
                  <a:pt x="5919293" y="349709"/>
                  <a:pt x="5929633" y="331208"/>
                  <a:pt x="5939427" y="312344"/>
                </a:cubicBezTo>
                <a:lnTo>
                  <a:pt x="5659189" y="312344"/>
                </a:lnTo>
                <a:lnTo>
                  <a:pt x="5659189" y="218750"/>
                </a:lnTo>
                <a:lnTo>
                  <a:pt x="5979695" y="218750"/>
                </a:lnTo>
                <a:cubicBezTo>
                  <a:pt x="5985861" y="202063"/>
                  <a:pt x="5991303" y="185194"/>
                  <a:pt x="5996019" y="168144"/>
                </a:cubicBezTo>
                <a:lnTo>
                  <a:pt x="5649394" y="176306"/>
                </a:lnTo>
                <a:cubicBezTo>
                  <a:pt x="5645041" y="134950"/>
                  <a:pt x="5639237" y="96134"/>
                  <a:pt x="5631981" y="59857"/>
                </a:cubicBezTo>
                <a:cubicBezTo>
                  <a:pt x="5994749" y="57681"/>
                  <a:pt x="6308545" y="48974"/>
                  <a:pt x="6573365" y="33738"/>
                </a:cubicBezTo>
                <a:close/>
                <a:moveTo>
                  <a:pt x="1251551" y="19590"/>
                </a:moveTo>
                <a:cubicBezTo>
                  <a:pt x="1300162" y="84163"/>
                  <a:pt x="1343332" y="146559"/>
                  <a:pt x="1381060" y="206778"/>
                </a:cubicBezTo>
                <a:cubicBezTo>
                  <a:pt x="1341155" y="230721"/>
                  <a:pt x="1299800" y="256115"/>
                  <a:pt x="1256993" y="282960"/>
                </a:cubicBezTo>
                <a:cubicBezTo>
                  <a:pt x="1219265" y="212583"/>
                  <a:pt x="1179360" y="147647"/>
                  <a:pt x="1137279" y="88153"/>
                </a:cubicBezTo>
                <a:close/>
                <a:moveTo>
                  <a:pt x="137126" y="19590"/>
                </a:moveTo>
                <a:cubicBezTo>
                  <a:pt x="185737" y="84163"/>
                  <a:pt x="228907" y="146559"/>
                  <a:pt x="266635" y="206778"/>
                </a:cubicBezTo>
                <a:cubicBezTo>
                  <a:pt x="226730" y="230721"/>
                  <a:pt x="185375" y="256115"/>
                  <a:pt x="142568" y="282960"/>
                </a:cubicBezTo>
                <a:cubicBezTo>
                  <a:pt x="104840" y="212583"/>
                  <a:pt x="64935" y="147647"/>
                  <a:pt x="22854" y="88153"/>
                </a:cubicBezTo>
                <a:close/>
                <a:moveTo>
                  <a:pt x="1988334" y="18502"/>
                </a:moveTo>
                <a:lnTo>
                  <a:pt x="2122196" y="18502"/>
                </a:lnTo>
                <a:lnTo>
                  <a:pt x="2122196" y="213308"/>
                </a:lnTo>
                <a:lnTo>
                  <a:pt x="2196200" y="213308"/>
                </a:lnTo>
                <a:lnTo>
                  <a:pt x="2196200" y="353700"/>
                </a:lnTo>
                <a:lnTo>
                  <a:pt x="2122196" y="353700"/>
                </a:lnTo>
                <a:lnTo>
                  <a:pt x="2122196" y="896764"/>
                </a:lnTo>
                <a:cubicBezTo>
                  <a:pt x="2122196" y="950817"/>
                  <a:pt x="2111857" y="991900"/>
                  <a:pt x="2091179" y="1020015"/>
                </a:cubicBezTo>
                <a:cubicBezTo>
                  <a:pt x="2070501" y="1048130"/>
                  <a:pt x="2041299" y="1063366"/>
                  <a:pt x="2003570" y="1065724"/>
                </a:cubicBezTo>
                <a:cubicBezTo>
                  <a:pt x="1965842" y="1068082"/>
                  <a:pt x="1917958" y="1069442"/>
                  <a:pt x="1859914" y="1069805"/>
                </a:cubicBezTo>
                <a:cubicBezTo>
                  <a:pt x="1854110" y="1021194"/>
                  <a:pt x="1845040" y="974397"/>
                  <a:pt x="1832706" y="929414"/>
                </a:cubicBezTo>
                <a:cubicBezTo>
                  <a:pt x="1865355" y="931590"/>
                  <a:pt x="1898730" y="932678"/>
                  <a:pt x="1932831" y="932678"/>
                </a:cubicBezTo>
                <a:cubicBezTo>
                  <a:pt x="1969833" y="932678"/>
                  <a:pt x="1988334" y="912726"/>
                  <a:pt x="1988334" y="872822"/>
                </a:cubicBezTo>
                <a:lnTo>
                  <a:pt x="1988334" y="353700"/>
                </a:lnTo>
                <a:lnTo>
                  <a:pt x="1816382" y="353700"/>
                </a:lnTo>
                <a:lnTo>
                  <a:pt x="1816382" y="213308"/>
                </a:lnTo>
                <a:lnTo>
                  <a:pt x="1988334" y="213308"/>
                </a:lnTo>
                <a:close/>
                <a:moveTo>
                  <a:pt x="873909" y="18502"/>
                </a:moveTo>
                <a:lnTo>
                  <a:pt x="1007771" y="18502"/>
                </a:lnTo>
                <a:lnTo>
                  <a:pt x="1007771" y="213308"/>
                </a:lnTo>
                <a:lnTo>
                  <a:pt x="1081776" y="213308"/>
                </a:lnTo>
                <a:lnTo>
                  <a:pt x="1081776" y="353700"/>
                </a:lnTo>
                <a:lnTo>
                  <a:pt x="1007771" y="353700"/>
                </a:lnTo>
                <a:lnTo>
                  <a:pt x="1007771" y="896764"/>
                </a:lnTo>
                <a:cubicBezTo>
                  <a:pt x="1007771" y="950817"/>
                  <a:pt x="997432" y="991900"/>
                  <a:pt x="976754" y="1020015"/>
                </a:cubicBezTo>
                <a:cubicBezTo>
                  <a:pt x="956076" y="1048130"/>
                  <a:pt x="926874" y="1063366"/>
                  <a:pt x="889146" y="1065724"/>
                </a:cubicBezTo>
                <a:cubicBezTo>
                  <a:pt x="851417" y="1068082"/>
                  <a:pt x="803532" y="1069442"/>
                  <a:pt x="745489" y="1069805"/>
                </a:cubicBezTo>
                <a:cubicBezTo>
                  <a:pt x="739685" y="1021194"/>
                  <a:pt x="730616" y="974397"/>
                  <a:pt x="718281" y="929414"/>
                </a:cubicBezTo>
                <a:cubicBezTo>
                  <a:pt x="750931" y="931590"/>
                  <a:pt x="784305" y="932678"/>
                  <a:pt x="818405" y="932678"/>
                </a:cubicBezTo>
                <a:cubicBezTo>
                  <a:pt x="855408" y="932678"/>
                  <a:pt x="873909" y="912726"/>
                  <a:pt x="873909" y="872822"/>
                </a:cubicBezTo>
                <a:lnTo>
                  <a:pt x="873909" y="353700"/>
                </a:lnTo>
                <a:lnTo>
                  <a:pt x="701957" y="353700"/>
                </a:lnTo>
                <a:lnTo>
                  <a:pt x="701957" y="213308"/>
                </a:lnTo>
                <a:lnTo>
                  <a:pt x="873909" y="213308"/>
                </a:lnTo>
                <a:close/>
                <a:moveTo>
                  <a:pt x="4009318" y="9795"/>
                </a:moveTo>
                <a:lnTo>
                  <a:pt x="4159504" y="48974"/>
                </a:lnTo>
                <a:cubicBezTo>
                  <a:pt x="4143542" y="97223"/>
                  <a:pt x="4126492" y="144383"/>
                  <a:pt x="4108354" y="190454"/>
                </a:cubicBezTo>
                <a:lnTo>
                  <a:pt x="4389136" y="190454"/>
                </a:lnTo>
                <a:lnTo>
                  <a:pt x="4376621" y="816774"/>
                </a:lnTo>
                <a:cubicBezTo>
                  <a:pt x="4374807" y="884249"/>
                  <a:pt x="4369184" y="931499"/>
                  <a:pt x="4359752" y="958526"/>
                </a:cubicBezTo>
                <a:cubicBezTo>
                  <a:pt x="4350320" y="985552"/>
                  <a:pt x="4335628" y="1007590"/>
                  <a:pt x="4315676" y="1024640"/>
                </a:cubicBezTo>
                <a:cubicBezTo>
                  <a:pt x="4295723" y="1041690"/>
                  <a:pt x="4267881" y="1053299"/>
                  <a:pt x="4232148" y="1059466"/>
                </a:cubicBezTo>
                <a:cubicBezTo>
                  <a:pt x="4196416" y="1065633"/>
                  <a:pt x="4118511" y="1068717"/>
                  <a:pt x="3998435" y="1068717"/>
                </a:cubicBezTo>
                <a:cubicBezTo>
                  <a:pt x="3987552" y="1004869"/>
                  <a:pt x="3973766" y="950091"/>
                  <a:pt x="3957079" y="904383"/>
                </a:cubicBezTo>
                <a:cubicBezTo>
                  <a:pt x="4010769" y="908736"/>
                  <a:pt x="4067905" y="910912"/>
                  <a:pt x="4128487" y="910912"/>
                </a:cubicBezTo>
                <a:cubicBezTo>
                  <a:pt x="4145900" y="910912"/>
                  <a:pt x="4160955" y="908917"/>
                  <a:pt x="4173652" y="904927"/>
                </a:cubicBezTo>
                <a:cubicBezTo>
                  <a:pt x="4186349" y="900936"/>
                  <a:pt x="4196778" y="894860"/>
                  <a:pt x="4204941" y="886698"/>
                </a:cubicBezTo>
                <a:cubicBezTo>
                  <a:pt x="4213103" y="878535"/>
                  <a:pt x="4218635" y="869375"/>
                  <a:pt x="4221537" y="859218"/>
                </a:cubicBezTo>
                <a:cubicBezTo>
                  <a:pt x="4224439" y="849060"/>
                  <a:pt x="4226797" y="804440"/>
                  <a:pt x="4228611" y="725356"/>
                </a:cubicBezTo>
                <a:lnTo>
                  <a:pt x="4233508" y="502798"/>
                </a:lnTo>
                <a:cubicBezTo>
                  <a:pt x="4234960" y="433509"/>
                  <a:pt x="4235685" y="377280"/>
                  <a:pt x="4235685" y="334110"/>
                </a:cubicBezTo>
                <a:lnTo>
                  <a:pt x="4046320" y="334110"/>
                </a:lnTo>
                <a:cubicBezTo>
                  <a:pt x="4022377" y="384898"/>
                  <a:pt x="3996984" y="434234"/>
                  <a:pt x="3970139" y="482120"/>
                </a:cubicBezTo>
                <a:cubicBezTo>
                  <a:pt x="3935676" y="459628"/>
                  <a:pt x="3892869" y="437318"/>
                  <a:pt x="3841719" y="415189"/>
                </a:cubicBezTo>
                <a:lnTo>
                  <a:pt x="3841719" y="1063275"/>
                </a:lnTo>
                <a:lnTo>
                  <a:pt x="3690444" y="1063275"/>
                </a:lnTo>
                <a:lnTo>
                  <a:pt x="3690444" y="984917"/>
                </a:lnTo>
                <a:lnTo>
                  <a:pt x="3535905" y="984917"/>
                </a:lnTo>
                <a:lnTo>
                  <a:pt x="3535905" y="1069805"/>
                </a:lnTo>
                <a:lnTo>
                  <a:pt x="3384630" y="1069805"/>
                </a:lnTo>
                <a:lnTo>
                  <a:pt x="3384630" y="185013"/>
                </a:lnTo>
                <a:lnTo>
                  <a:pt x="3499446" y="185013"/>
                </a:lnTo>
                <a:cubicBezTo>
                  <a:pt x="3520487" y="113910"/>
                  <a:pt x="3535179" y="56230"/>
                  <a:pt x="3543523" y="11972"/>
                </a:cubicBezTo>
                <a:lnTo>
                  <a:pt x="3705680" y="37003"/>
                </a:lnTo>
                <a:lnTo>
                  <a:pt x="3656707" y="185013"/>
                </a:lnTo>
                <a:lnTo>
                  <a:pt x="3841719" y="185013"/>
                </a:lnTo>
                <a:lnTo>
                  <a:pt x="3841719" y="397232"/>
                </a:lnTo>
                <a:cubicBezTo>
                  <a:pt x="3900124" y="299284"/>
                  <a:pt x="3955991" y="170139"/>
                  <a:pt x="4009318" y="9795"/>
                </a:cubicBezTo>
                <a:close/>
                <a:moveTo>
                  <a:pt x="2695733" y="4354"/>
                </a:moveTo>
                <a:lnTo>
                  <a:pt x="2854625" y="4354"/>
                </a:lnTo>
                <a:cubicBezTo>
                  <a:pt x="2838301" y="38454"/>
                  <a:pt x="2821432" y="71103"/>
                  <a:pt x="2804019" y="102301"/>
                </a:cubicBezTo>
                <a:lnTo>
                  <a:pt x="3275800" y="102301"/>
                </a:lnTo>
                <a:lnTo>
                  <a:pt x="3275800" y="217662"/>
                </a:lnTo>
                <a:lnTo>
                  <a:pt x="3190913" y="355876"/>
                </a:lnTo>
                <a:lnTo>
                  <a:pt x="3061403" y="315609"/>
                </a:lnTo>
                <a:lnTo>
                  <a:pt x="3109289" y="226368"/>
                </a:lnTo>
                <a:lnTo>
                  <a:pt x="2725661" y="226368"/>
                </a:lnTo>
                <a:cubicBezTo>
                  <a:pt x="2692287" y="273891"/>
                  <a:pt x="2656916" y="317423"/>
                  <a:pt x="2619551" y="356965"/>
                </a:cubicBezTo>
                <a:cubicBezTo>
                  <a:pt x="2587628" y="330120"/>
                  <a:pt x="2550625" y="301824"/>
                  <a:pt x="2508544" y="272077"/>
                </a:cubicBezTo>
                <a:cubicBezTo>
                  <a:pt x="2594883" y="178483"/>
                  <a:pt x="2657279" y="89242"/>
                  <a:pt x="2695733" y="4354"/>
                </a:cubicBezTo>
                <a:close/>
                <a:moveTo>
                  <a:pt x="2429098" y="3265"/>
                </a:moveTo>
                <a:lnTo>
                  <a:pt x="2569490" y="40268"/>
                </a:lnTo>
                <a:cubicBezTo>
                  <a:pt x="2544822" y="94683"/>
                  <a:pt x="2516888" y="147466"/>
                  <a:pt x="2485690" y="198616"/>
                </a:cubicBezTo>
                <a:lnTo>
                  <a:pt x="2485690" y="655160"/>
                </a:lnTo>
                <a:lnTo>
                  <a:pt x="2348563" y="655160"/>
                </a:lnTo>
                <a:lnTo>
                  <a:pt x="2348563" y="389070"/>
                </a:lnTo>
                <a:cubicBezTo>
                  <a:pt x="2326072" y="415915"/>
                  <a:pt x="2302492" y="442215"/>
                  <a:pt x="2277823" y="467972"/>
                </a:cubicBezTo>
                <a:cubicBezTo>
                  <a:pt x="2266215" y="427342"/>
                  <a:pt x="2249165" y="378005"/>
                  <a:pt x="2226673" y="319962"/>
                </a:cubicBezTo>
                <a:cubicBezTo>
                  <a:pt x="2311561" y="222740"/>
                  <a:pt x="2379036" y="117175"/>
                  <a:pt x="2429098" y="3265"/>
                </a:cubicBezTo>
                <a:close/>
                <a:moveTo>
                  <a:pt x="1542129" y="0"/>
                </a:moveTo>
                <a:lnTo>
                  <a:pt x="1701021" y="16325"/>
                </a:lnTo>
                <a:cubicBezTo>
                  <a:pt x="1685785" y="50062"/>
                  <a:pt x="1669823" y="84163"/>
                  <a:pt x="1653136" y="118626"/>
                </a:cubicBezTo>
                <a:lnTo>
                  <a:pt x="1791351" y="118626"/>
                </a:lnTo>
                <a:lnTo>
                  <a:pt x="1791351" y="466340"/>
                </a:lnTo>
                <a:lnTo>
                  <a:pt x="1894740" y="428793"/>
                </a:lnTo>
                <a:cubicBezTo>
                  <a:pt x="1934645" y="528192"/>
                  <a:pt x="1964391" y="614530"/>
                  <a:pt x="1983981" y="687810"/>
                </a:cubicBezTo>
                <a:lnTo>
                  <a:pt x="1864267" y="729165"/>
                </a:lnTo>
                <a:cubicBezTo>
                  <a:pt x="1842864" y="653347"/>
                  <a:pt x="1818558" y="574263"/>
                  <a:pt x="1791351" y="491915"/>
                </a:cubicBezTo>
                <a:lnTo>
                  <a:pt x="1791351" y="922884"/>
                </a:lnTo>
                <a:cubicBezTo>
                  <a:pt x="1791351" y="971857"/>
                  <a:pt x="1781647" y="1008678"/>
                  <a:pt x="1762239" y="1033347"/>
                </a:cubicBezTo>
                <a:cubicBezTo>
                  <a:pt x="1742831" y="1058015"/>
                  <a:pt x="1715532" y="1070712"/>
                  <a:pt x="1680344" y="1071437"/>
                </a:cubicBezTo>
                <a:cubicBezTo>
                  <a:pt x="1645155" y="1072163"/>
                  <a:pt x="1600897" y="1072526"/>
                  <a:pt x="1547570" y="1072526"/>
                </a:cubicBezTo>
                <a:cubicBezTo>
                  <a:pt x="1541041" y="1029356"/>
                  <a:pt x="1532697" y="986005"/>
                  <a:pt x="1522539" y="942473"/>
                </a:cubicBezTo>
                <a:cubicBezTo>
                  <a:pt x="1562444" y="947552"/>
                  <a:pt x="1593642" y="950091"/>
                  <a:pt x="1616134" y="950091"/>
                </a:cubicBezTo>
                <a:cubicBezTo>
                  <a:pt x="1645881" y="950091"/>
                  <a:pt x="1660754" y="933767"/>
                  <a:pt x="1660754" y="901118"/>
                </a:cubicBezTo>
                <a:lnTo>
                  <a:pt x="1660754" y="804258"/>
                </a:lnTo>
                <a:cubicBezTo>
                  <a:pt x="1586024" y="885156"/>
                  <a:pt x="1506578" y="951180"/>
                  <a:pt x="1422415" y="1002330"/>
                </a:cubicBezTo>
                <a:cubicBezTo>
                  <a:pt x="1411170" y="985643"/>
                  <a:pt x="1398110" y="968411"/>
                  <a:pt x="1383236" y="950635"/>
                </a:cubicBezTo>
                <a:cubicBezTo>
                  <a:pt x="1321566" y="993442"/>
                  <a:pt x="1270778" y="1032803"/>
                  <a:pt x="1230874" y="1068717"/>
                </a:cubicBezTo>
                <a:lnTo>
                  <a:pt x="1152515" y="974034"/>
                </a:lnTo>
                <a:cubicBezTo>
                  <a:pt x="1175733" y="948640"/>
                  <a:pt x="1187341" y="918168"/>
                  <a:pt x="1187341" y="882616"/>
                </a:cubicBezTo>
                <a:lnTo>
                  <a:pt x="1187341" y="473413"/>
                </a:lnTo>
                <a:lnTo>
                  <a:pt x="1114425" y="473413"/>
                </a:lnTo>
                <a:lnTo>
                  <a:pt x="1114425" y="331934"/>
                </a:lnTo>
                <a:lnTo>
                  <a:pt x="1319026" y="331934"/>
                </a:lnTo>
                <a:lnTo>
                  <a:pt x="1319026" y="826024"/>
                </a:lnTo>
                <a:cubicBezTo>
                  <a:pt x="1329909" y="818043"/>
                  <a:pt x="1359656" y="798817"/>
                  <a:pt x="1408267" y="768344"/>
                </a:cubicBezTo>
                <a:cubicBezTo>
                  <a:pt x="1410444" y="798091"/>
                  <a:pt x="1412983" y="826024"/>
                  <a:pt x="1415886" y="852144"/>
                </a:cubicBezTo>
                <a:cubicBezTo>
                  <a:pt x="1475017" y="816955"/>
                  <a:pt x="1531427" y="775600"/>
                  <a:pt x="1585117" y="728077"/>
                </a:cubicBezTo>
                <a:lnTo>
                  <a:pt x="1359294" y="728077"/>
                </a:lnTo>
                <a:lnTo>
                  <a:pt x="1359294" y="614893"/>
                </a:lnTo>
                <a:lnTo>
                  <a:pt x="1408267" y="614893"/>
                </a:lnTo>
                <a:lnTo>
                  <a:pt x="1408267" y="118626"/>
                </a:lnTo>
                <a:lnTo>
                  <a:pt x="1510024" y="118626"/>
                </a:lnTo>
                <a:cubicBezTo>
                  <a:pt x="1521633" y="81986"/>
                  <a:pt x="1532334" y="42444"/>
                  <a:pt x="1542129" y="0"/>
                </a:cubicBezTo>
                <a:close/>
                <a:moveTo>
                  <a:pt x="427704" y="0"/>
                </a:moveTo>
                <a:lnTo>
                  <a:pt x="586597" y="16325"/>
                </a:lnTo>
                <a:cubicBezTo>
                  <a:pt x="571360" y="50062"/>
                  <a:pt x="555398" y="84163"/>
                  <a:pt x="538711" y="118626"/>
                </a:cubicBezTo>
                <a:lnTo>
                  <a:pt x="676926" y="118626"/>
                </a:lnTo>
                <a:lnTo>
                  <a:pt x="676926" y="466340"/>
                </a:lnTo>
                <a:lnTo>
                  <a:pt x="780315" y="428793"/>
                </a:lnTo>
                <a:cubicBezTo>
                  <a:pt x="820219" y="528192"/>
                  <a:pt x="849966" y="614530"/>
                  <a:pt x="869556" y="687810"/>
                </a:cubicBezTo>
                <a:lnTo>
                  <a:pt x="749842" y="729165"/>
                </a:lnTo>
                <a:cubicBezTo>
                  <a:pt x="728439" y="653347"/>
                  <a:pt x="704134" y="574263"/>
                  <a:pt x="676926" y="491915"/>
                </a:cubicBezTo>
                <a:lnTo>
                  <a:pt x="676926" y="922884"/>
                </a:lnTo>
                <a:cubicBezTo>
                  <a:pt x="676926" y="971857"/>
                  <a:pt x="667222" y="1008678"/>
                  <a:pt x="647814" y="1033347"/>
                </a:cubicBezTo>
                <a:cubicBezTo>
                  <a:pt x="628405" y="1058015"/>
                  <a:pt x="601107" y="1070712"/>
                  <a:pt x="565919" y="1071437"/>
                </a:cubicBezTo>
                <a:cubicBezTo>
                  <a:pt x="530730" y="1072163"/>
                  <a:pt x="486472" y="1072526"/>
                  <a:pt x="433145" y="1072526"/>
                </a:cubicBezTo>
                <a:cubicBezTo>
                  <a:pt x="426616" y="1029356"/>
                  <a:pt x="418272" y="986005"/>
                  <a:pt x="408114" y="942473"/>
                </a:cubicBezTo>
                <a:cubicBezTo>
                  <a:pt x="448019" y="947552"/>
                  <a:pt x="479217" y="950091"/>
                  <a:pt x="501709" y="950091"/>
                </a:cubicBezTo>
                <a:cubicBezTo>
                  <a:pt x="531456" y="950091"/>
                  <a:pt x="546329" y="933767"/>
                  <a:pt x="546329" y="901118"/>
                </a:cubicBezTo>
                <a:lnTo>
                  <a:pt x="546329" y="804258"/>
                </a:lnTo>
                <a:cubicBezTo>
                  <a:pt x="471599" y="885156"/>
                  <a:pt x="392153" y="951180"/>
                  <a:pt x="307990" y="1002330"/>
                </a:cubicBezTo>
                <a:cubicBezTo>
                  <a:pt x="296745" y="985643"/>
                  <a:pt x="283685" y="968411"/>
                  <a:pt x="268811" y="950635"/>
                </a:cubicBezTo>
                <a:cubicBezTo>
                  <a:pt x="207141" y="993442"/>
                  <a:pt x="156353" y="1032803"/>
                  <a:pt x="116449" y="1068717"/>
                </a:cubicBezTo>
                <a:lnTo>
                  <a:pt x="38090" y="974034"/>
                </a:lnTo>
                <a:cubicBezTo>
                  <a:pt x="61308" y="948640"/>
                  <a:pt x="72916" y="918168"/>
                  <a:pt x="72916" y="882616"/>
                </a:cubicBezTo>
                <a:lnTo>
                  <a:pt x="72916" y="473413"/>
                </a:lnTo>
                <a:lnTo>
                  <a:pt x="0" y="473413"/>
                </a:lnTo>
                <a:lnTo>
                  <a:pt x="0" y="331934"/>
                </a:lnTo>
                <a:lnTo>
                  <a:pt x="204601" y="331934"/>
                </a:lnTo>
                <a:lnTo>
                  <a:pt x="204601" y="826024"/>
                </a:lnTo>
                <a:cubicBezTo>
                  <a:pt x="215484" y="818043"/>
                  <a:pt x="245231" y="798817"/>
                  <a:pt x="293842" y="768344"/>
                </a:cubicBezTo>
                <a:cubicBezTo>
                  <a:pt x="296019" y="798091"/>
                  <a:pt x="298558" y="826024"/>
                  <a:pt x="301460" y="852144"/>
                </a:cubicBezTo>
                <a:cubicBezTo>
                  <a:pt x="360592" y="816955"/>
                  <a:pt x="417002" y="775600"/>
                  <a:pt x="470692" y="728077"/>
                </a:cubicBezTo>
                <a:lnTo>
                  <a:pt x="244869" y="728077"/>
                </a:lnTo>
                <a:lnTo>
                  <a:pt x="244869" y="614893"/>
                </a:lnTo>
                <a:lnTo>
                  <a:pt x="293842" y="614893"/>
                </a:lnTo>
                <a:lnTo>
                  <a:pt x="293842" y="118626"/>
                </a:lnTo>
                <a:lnTo>
                  <a:pt x="395599" y="118626"/>
                </a:lnTo>
                <a:cubicBezTo>
                  <a:pt x="407207" y="81986"/>
                  <a:pt x="417909" y="42444"/>
                  <a:pt x="427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3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4617" y="333829"/>
            <a:ext cx="11454526" cy="6168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98345" y="3374534"/>
            <a:ext cx="6576727" cy="461665"/>
            <a:chOff x="3195301" y="2732018"/>
            <a:chExt cx="5898012" cy="461665"/>
          </a:xfrm>
        </p:grpSpPr>
        <p:sp>
          <p:nvSpPr>
            <p:cNvPr id="14" name="文本框 13"/>
            <p:cNvSpPr txBox="1"/>
            <p:nvPr/>
          </p:nvSpPr>
          <p:spPr>
            <a:xfrm flipH="1">
              <a:off x="4330503" y="2808961"/>
              <a:ext cx="4762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1400" dirty="0">
                  <a:solidFill>
                    <a:srgbClr val="3825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power-point is a multi purpose power </a:t>
              </a:r>
              <a:r>
                <a:rPr lang="en-US" altLang="zh-CN" sz="1400" dirty="0" smtClean="0">
                  <a:solidFill>
                    <a:srgbClr val="3825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point template</a:t>
              </a:r>
              <a:endParaRPr lang="zh-CN" altLang="en-US" sz="1400" dirty="0">
                <a:solidFill>
                  <a:srgbClr val="38255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195301" y="2732018"/>
              <a:ext cx="1218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38255B"/>
                  </a:solidFill>
                </a:rPr>
                <a:t>PART 1</a:t>
              </a:r>
              <a:endParaRPr lang="zh-CN" altLang="en-US" sz="2400" b="1" dirty="0">
                <a:solidFill>
                  <a:srgbClr val="38255B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912859" y="3941725"/>
            <a:ext cx="6576727" cy="461665"/>
            <a:chOff x="3195301" y="2732018"/>
            <a:chExt cx="5898012" cy="461665"/>
          </a:xfrm>
        </p:grpSpPr>
        <p:sp>
          <p:nvSpPr>
            <p:cNvPr id="25" name="文本框 24"/>
            <p:cNvSpPr txBox="1"/>
            <p:nvPr/>
          </p:nvSpPr>
          <p:spPr>
            <a:xfrm flipH="1">
              <a:off x="4330503" y="2808961"/>
              <a:ext cx="4762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1400" dirty="0">
                  <a:solidFill>
                    <a:srgbClr val="3825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power-point is a multi purpose power </a:t>
              </a:r>
              <a:r>
                <a:rPr lang="en-US" altLang="zh-CN" sz="1400" dirty="0" smtClean="0">
                  <a:solidFill>
                    <a:srgbClr val="3825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point template</a:t>
              </a:r>
              <a:endParaRPr lang="zh-CN" altLang="en-US" sz="1400" dirty="0">
                <a:solidFill>
                  <a:srgbClr val="38255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95301" y="2732018"/>
              <a:ext cx="1218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38255B"/>
                  </a:solidFill>
                </a:rPr>
                <a:t>PART 2</a:t>
              </a:r>
              <a:endParaRPr lang="zh-CN" altLang="en-US" sz="2400" b="1" dirty="0">
                <a:solidFill>
                  <a:srgbClr val="38255B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912859" y="4508916"/>
            <a:ext cx="6576727" cy="461665"/>
            <a:chOff x="3195301" y="2732018"/>
            <a:chExt cx="5898012" cy="461665"/>
          </a:xfrm>
        </p:grpSpPr>
        <p:sp>
          <p:nvSpPr>
            <p:cNvPr id="28" name="文本框 27"/>
            <p:cNvSpPr txBox="1"/>
            <p:nvPr/>
          </p:nvSpPr>
          <p:spPr>
            <a:xfrm flipH="1">
              <a:off x="4330503" y="2808961"/>
              <a:ext cx="4762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1400" dirty="0">
                  <a:solidFill>
                    <a:srgbClr val="3825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power-point is a multi purpose power </a:t>
              </a:r>
              <a:r>
                <a:rPr lang="en-US" altLang="zh-CN" sz="1400" dirty="0" smtClean="0">
                  <a:solidFill>
                    <a:srgbClr val="3825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point template</a:t>
              </a:r>
              <a:endParaRPr lang="zh-CN" altLang="en-US" sz="1400" dirty="0">
                <a:solidFill>
                  <a:srgbClr val="38255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195301" y="2732018"/>
              <a:ext cx="1218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38255B"/>
                  </a:solidFill>
                </a:rPr>
                <a:t>PART 3</a:t>
              </a:r>
              <a:endParaRPr lang="zh-CN" altLang="en-US" sz="2400" b="1" dirty="0">
                <a:solidFill>
                  <a:srgbClr val="38255B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912859" y="5076104"/>
            <a:ext cx="6576727" cy="461665"/>
            <a:chOff x="3195301" y="2732018"/>
            <a:chExt cx="5898012" cy="357937"/>
          </a:xfrm>
        </p:grpSpPr>
        <p:sp>
          <p:nvSpPr>
            <p:cNvPr id="31" name="文本框 30"/>
            <p:cNvSpPr txBox="1"/>
            <p:nvPr/>
          </p:nvSpPr>
          <p:spPr>
            <a:xfrm flipH="1">
              <a:off x="4330503" y="2808961"/>
              <a:ext cx="4762810" cy="23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1400" dirty="0">
                  <a:solidFill>
                    <a:srgbClr val="3825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power-point is a multi purpose power </a:t>
              </a:r>
              <a:r>
                <a:rPr lang="en-US" altLang="zh-CN" sz="1400" dirty="0" smtClean="0">
                  <a:solidFill>
                    <a:srgbClr val="3825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point template</a:t>
              </a:r>
              <a:endParaRPr lang="zh-CN" altLang="en-US" sz="1400" dirty="0">
                <a:solidFill>
                  <a:srgbClr val="38255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195301" y="2732018"/>
              <a:ext cx="1218438" cy="35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38255B"/>
                  </a:solidFill>
                </a:rPr>
                <a:t>PART 4</a:t>
              </a:r>
              <a:endParaRPr lang="zh-CN" altLang="en-US" sz="2400" b="1" dirty="0">
                <a:solidFill>
                  <a:srgbClr val="38255B"/>
                </a:solidFill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5866228" y="0"/>
            <a:ext cx="508934" cy="872197"/>
          </a:xfrm>
          <a:prstGeom prst="rect">
            <a:avLst/>
          </a:prstGeom>
          <a:solidFill>
            <a:srgbClr val="382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4" t="20989" r="65568" b="15767"/>
          <a:stretch/>
        </p:blipFill>
        <p:spPr>
          <a:xfrm>
            <a:off x="1233055" y="1427019"/>
            <a:ext cx="2964872" cy="436418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43966" y="1690611"/>
            <a:ext cx="4070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b="1" spc="600" dirty="0" smtClean="0">
                <a:solidFill>
                  <a:srgbClr val="38255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CONTENT</a:t>
            </a:r>
            <a:endParaRPr lang="zh-CN" altLang="en-US" sz="4400" b="1" spc="600" dirty="0">
              <a:solidFill>
                <a:srgbClr val="38255B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5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flipH="1">
            <a:off x="5057485" y="4636900"/>
            <a:ext cx="6826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1400" dirty="0">
                <a:solidFill>
                  <a:schemeClr val="bg1"/>
                </a:solidFill>
              </a:rPr>
              <a:t>This power-point is a multi purpose power point template perfect for your business report. This power-point is a multi purpose power point template perfect for your business report.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57485" y="4175235"/>
            <a:ext cx="63047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" panose="020B0502040204020203" pitchFamily="34" charset="0"/>
                <a:ea typeface="Roboto Black" panose="02000000000000000000" pitchFamily="2" charset="0"/>
                <a:cs typeface="Segoe UI" panose="020B0502040204020203" pitchFamily="34" charset="0"/>
              </a:rPr>
              <a:t>SAMPLE TITLE HERE</a:t>
            </a:r>
            <a:endParaRPr lang="zh-CN" alt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6217" y="0"/>
            <a:ext cx="3753487" cy="5375564"/>
            <a:chOff x="996217" y="0"/>
            <a:chExt cx="3753487" cy="5375564"/>
          </a:xfrm>
        </p:grpSpPr>
        <p:sp>
          <p:nvSpPr>
            <p:cNvPr id="6" name="矩形 5"/>
            <p:cNvSpPr/>
            <p:nvPr/>
          </p:nvSpPr>
          <p:spPr>
            <a:xfrm>
              <a:off x="996217" y="0"/>
              <a:ext cx="3753487" cy="537556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07" t="11697" r="64052" b="27805"/>
            <a:stretch/>
          </p:blipFill>
          <p:spPr>
            <a:xfrm>
              <a:off x="2031233" y="1416359"/>
              <a:ext cx="1416144" cy="3356862"/>
            </a:xfrm>
            <a:custGeom>
              <a:avLst/>
              <a:gdLst/>
              <a:ahLst/>
              <a:cxnLst/>
              <a:rect l="l" t="t" r="r" b="b"/>
              <a:pathLst>
                <a:path w="1750279" h="4148905">
                  <a:moveTo>
                    <a:pt x="1140372" y="0"/>
                  </a:moveTo>
                  <a:lnTo>
                    <a:pt x="1750279" y="0"/>
                  </a:lnTo>
                  <a:lnTo>
                    <a:pt x="1750279" y="4148905"/>
                  </a:lnTo>
                  <a:lnTo>
                    <a:pt x="714975" y="4148905"/>
                  </a:lnTo>
                  <a:lnTo>
                    <a:pt x="714975" y="1924539"/>
                  </a:lnTo>
                  <a:cubicBezTo>
                    <a:pt x="714975" y="1603355"/>
                    <a:pt x="707287" y="1410303"/>
                    <a:pt x="691911" y="1345383"/>
                  </a:cubicBezTo>
                  <a:cubicBezTo>
                    <a:pt x="676535" y="1280463"/>
                    <a:pt x="634252" y="1231346"/>
                    <a:pt x="565061" y="1198032"/>
                  </a:cubicBezTo>
                  <a:cubicBezTo>
                    <a:pt x="495870" y="1164718"/>
                    <a:pt x="341685" y="1148060"/>
                    <a:pt x="102505" y="1148060"/>
                  </a:cubicBezTo>
                  <a:lnTo>
                    <a:pt x="0" y="1148060"/>
                  </a:lnTo>
                  <a:lnTo>
                    <a:pt x="0" y="664363"/>
                  </a:lnTo>
                  <a:cubicBezTo>
                    <a:pt x="500568" y="556626"/>
                    <a:pt x="880692" y="335171"/>
                    <a:pt x="1140372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083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61"/>
          <a:stretch/>
        </p:blipFill>
        <p:spPr>
          <a:xfrm>
            <a:off x="-12760" y="0"/>
            <a:ext cx="12204760" cy="36991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6411" y="4487778"/>
            <a:ext cx="2832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Roboto Black" panose="02000000000000000000" pitchFamily="2" charset="0"/>
                <a:ea typeface="Roboto Black" panose="02000000000000000000" pitchFamily="2" charset="0"/>
              </a:rPr>
              <a:t>Sample </a:t>
            </a:r>
            <a:r>
              <a:rPr lang="en-US" altLang="zh-CN" sz="20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1152" y="5126728"/>
            <a:ext cx="222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9950" y="4487778"/>
            <a:ext cx="2832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Roboto Black" panose="02000000000000000000" pitchFamily="2" charset="0"/>
                <a:ea typeface="Roboto Black" panose="02000000000000000000" pitchFamily="2" charset="0"/>
              </a:rPr>
              <a:t>Sample </a:t>
            </a:r>
            <a:r>
              <a:rPr lang="en-US" altLang="zh-CN" sz="20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04691" y="5126728"/>
            <a:ext cx="222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47028" y="4487778"/>
            <a:ext cx="2832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Roboto Black" panose="02000000000000000000" pitchFamily="2" charset="0"/>
                <a:ea typeface="Roboto Black" panose="02000000000000000000" pitchFamily="2" charset="0"/>
              </a:rPr>
              <a:t>Sample </a:t>
            </a:r>
            <a:r>
              <a:rPr lang="en-US" altLang="zh-CN" sz="20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48345" y="5126727"/>
            <a:ext cx="222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7177" y="1212272"/>
            <a:ext cx="89776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spc="600" dirty="0" smtClean="0">
                <a:solidFill>
                  <a:schemeClr val="bg1"/>
                </a:solidFill>
                <a:latin typeface="Segoe UI" panose="020B0502040204020203" pitchFamily="34" charset="0"/>
                <a:ea typeface="Roboto Black" panose="02000000000000000000" pitchFamily="2" charset="0"/>
                <a:cs typeface="Segoe UI" panose="020B0502040204020203" pitchFamily="34" charset="0"/>
              </a:rPr>
              <a:t>SAMPLE TITLE HERE</a:t>
            </a:r>
            <a:endParaRPr lang="zh-CN" altLang="en-US" sz="5400" b="1" spc="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31152" y="984673"/>
            <a:ext cx="9546659" cy="137852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55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3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2760" y="0"/>
            <a:ext cx="12204760" cy="6858000"/>
            <a:chOff x="-12760" y="0"/>
            <a:chExt cx="12204760" cy="685800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60" y="0"/>
              <a:ext cx="12204760" cy="685800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229742" y="203200"/>
              <a:ext cx="11768047" cy="645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4" r="21904"/>
          <a:stretch/>
        </p:blipFill>
        <p:spPr>
          <a:xfrm>
            <a:off x="5809338" y="2515147"/>
            <a:ext cx="509751" cy="509751"/>
          </a:xfrm>
          <a:prstGeom prst="ellipse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1166765" y="577335"/>
            <a:ext cx="235527" cy="484909"/>
          </a:xfrm>
          <a:prstGeom prst="roundRect">
            <a:avLst>
              <a:gd name="adj" fmla="val 50000"/>
            </a:avLst>
          </a:prstGeom>
          <a:solidFill>
            <a:srgbClr val="372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2"/>
          <p:cNvSpPr txBox="1"/>
          <p:nvPr/>
        </p:nvSpPr>
        <p:spPr>
          <a:xfrm>
            <a:off x="715651" y="593019"/>
            <a:ext cx="353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600" dirty="0" smtClean="0">
                <a:solidFill>
                  <a:srgbClr val="372559"/>
                </a:solidFill>
              </a:rPr>
              <a:t>DEVELOPMENT</a:t>
            </a:r>
            <a:endParaRPr lang="en-US" altLang="zh-CN" b="1" spc="600" dirty="0">
              <a:solidFill>
                <a:srgbClr val="372559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t="44968" r="25100" b="21126"/>
          <a:stretch>
            <a:fillRect/>
          </a:stretch>
        </p:blipFill>
        <p:spPr>
          <a:xfrm>
            <a:off x="715651" y="1658918"/>
            <a:ext cx="3060543" cy="882901"/>
          </a:xfrm>
          <a:custGeom>
            <a:avLst/>
            <a:gdLst/>
            <a:ahLst/>
            <a:cxnLst/>
            <a:rect l="l" t="t" r="r" b="b"/>
            <a:pathLst>
              <a:path w="8060531" h="2325290">
                <a:moveTo>
                  <a:pt x="1816299" y="1615678"/>
                </a:moveTo>
                <a:lnTo>
                  <a:pt x="1816299" y="1853207"/>
                </a:lnTo>
                <a:lnTo>
                  <a:pt x="1899642" y="1853207"/>
                </a:lnTo>
                <a:cubicBezTo>
                  <a:pt x="1940918" y="1853207"/>
                  <a:pt x="1974056" y="1841301"/>
                  <a:pt x="1999060" y="1817489"/>
                </a:cubicBezTo>
                <a:cubicBezTo>
                  <a:pt x="2024460" y="1793279"/>
                  <a:pt x="2037160" y="1763315"/>
                  <a:pt x="2037160" y="1727596"/>
                </a:cubicBezTo>
                <a:cubicBezTo>
                  <a:pt x="2037160" y="1652984"/>
                  <a:pt x="1992511" y="1615678"/>
                  <a:pt x="1903214" y="1615678"/>
                </a:cubicBezTo>
                <a:close/>
                <a:moveTo>
                  <a:pt x="2424113" y="1471612"/>
                </a:moveTo>
                <a:lnTo>
                  <a:pt x="2916436" y="1471612"/>
                </a:lnTo>
                <a:lnTo>
                  <a:pt x="2916436" y="1628179"/>
                </a:lnTo>
                <a:lnTo>
                  <a:pt x="2616398" y="1628179"/>
                </a:lnTo>
                <a:lnTo>
                  <a:pt x="2616398" y="1818084"/>
                </a:lnTo>
                <a:lnTo>
                  <a:pt x="2895600" y="1818084"/>
                </a:lnTo>
                <a:lnTo>
                  <a:pt x="2895600" y="1974056"/>
                </a:lnTo>
                <a:lnTo>
                  <a:pt x="2616398" y="1974056"/>
                </a:lnTo>
                <a:lnTo>
                  <a:pt x="2616398" y="2169318"/>
                </a:lnTo>
                <a:lnTo>
                  <a:pt x="2936081" y="2169318"/>
                </a:lnTo>
                <a:lnTo>
                  <a:pt x="2936081" y="2325290"/>
                </a:lnTo>
                <a:lnTo>
                  <a:pt x="2424113" y="2325290"/>
                </a:lnTo>
                <a:close/>
                <a:moveTo>
                  <a:pt x="1624012" y="1471612"/>
                </a:moveTo>
                <a:lnTo>
                  <a:pt x="1928813" y="1471612"/>
                </a:lnTo>
                <a:cubicBezTo>
                  <a:pt x="2135981" y="1471612"/>
                  <a:pt x="2239566" y="1549003"/>
                  <a:pt x="2239566" y="1703784"/>
                </a:cubicBezTo>
                <a:cubicBezTo>
                  <a:pt x="2239566" y="1733550"/>
                  <a:pt x="2235002" y="1761033"/>
                  <a:pt x="2225874" y="1786235"/>
                </a:cubicBezTo>
                <a:cubicBezTo>
                  <a:pt x="2216746" y="1811436"/>
                  <a:pt x="2203847" y="1834157"/>
                  <a:pt x="2187179" y="1854398"/>
                </a:cubicBezTo>
                <a:cubicBezTo>
                  <a:pt x="2170510" y="1874639"/>
                  <a:pt x="2150368" y="1892101"/>
                  <a:pt x="2126754" y="1906785"/>
                </a:cubicBezTo>
                <a:cubicBezTo>
                  <a:pt x="2103140" y="1921470"/>
                  <a:pt x="2076847" y="1932979"/>
                  <a:pt x="2047875" y="1941314"/>
                </a:cubicBezTo>
                <a:lnTo>
                  <a:pt x="2047875" y="1943695"/>
                </a:lnTo>
                <a:cubicBezTo>
                  <a:pt x="2060575" y="1947664"/>
                  <a:pt x="2072878" y="1954113"/>
                  <a:pt x="2084785" y="1963042"/>
                </a:cubicBezTo>
                <a:cubicBezTo>
                  <a:pt x="2096691" y="1971972"/>
                  <a:pt x="2108200" y="1982390"/>
                  <a:pt x="2119313" y="1994296"/>
                </a:cubicBezTo>
                <a:cubicBezTo>
                  <a:pt x="2130425" y="2006203"/>
                  <a:pt x="2141042" y="2019002"/>
                  <a:pt x="2151162" y="2032694"/>
                </a:cubicBezTo>
                <a:cubicBezTo>
                  <a:pt x="2161282" y="2046386"/>
                  <a:pt x="2170510" y="2059781"/>
                  <a:pt x="2178844" y="2072878"/>
                </a:cubicBezTo>
                <a:lnTo>
                  <a:pt x="2340174" y="2325290"/>
                </a:lnTo>
                <a:lnTo>
                  <a:pt x="2119313" y="2325290"/>
                </a:lnTo>
                <a:lnTo>
                  <a:pt x="1986558" y="2105620"/>
                </a:lnTo>
                <a:cubicBezTo>
                  <a:pt x="1976636" y="2088951"/>
                  <a:pt x="1967111" y="2074068"/>
                  <a:pt x="1957983" y="2060971"/>
                </a:cubicBezTo>
                <a:cubicBezTo>
                  <a:pt x="1948855" y="2047875"/>
                  <a:pt x="1939628" y="2036663"/>
                  <a:pt x="1930301" y="2027336"/>
                </a:cubicBezTo>
                <a:cubicBezTo>
                  <a:pt x="1920974" y="2018010"/>
                  <a:pt x="1911251" y="2010866"/>
                  <a:pt x="1901131" y="2005905"/>
                </a:cubicBezTo>
                <a:cubicBezTo>
                  <a:pt x="1891010" y="2000944"/>
                  <a:pt x="1879997" y="1998464"/>
                  <a:pt x="1868091" y="1998464"/>
                </a:cubicBezTo>
                <a:lnTo>
                  <a:pt x="1816299" y="1998464"/>
                </a:lnTo>
                <a:lnTo>
                  <a:pt x="1816299" y="2325290"/>
                </a:lnTo>
                <a:lnTo>
                  <a:pt x="1624012" y="2325290"/>
                </a:lnTo>
                <a:close/>
                <a:moveTo>
                  <a:pt x="976313" y="1471612"/>
                </a:moveTo>
                <a:lnTo>
                  <a:pt x="1468636" y="1471612"/>
                </a:lnTo>
                <a:lnTo>
                  <a:pt x="1468636" y="1628179"/>
                </a:lnTo>
                <a:lnTo>
                  <a:pt x="1168599" y="1628179"/>
                </a:lnTo>
                <a:lnTo>
                  <a:pt x="1168599" y="1818084"/>
                </a:lnTo>
                <a:lnTo>
                  <a:pt x="1447800" y="1818084"/>
                </a:lnTo>
                <a:lnTo>
                  <a:pt x="1447800" y="1974056"/>
                </a:lnTo>
                <a:lnTo>
                  <a:pt x="1168599" y="1974056"/>
                </a:lnTo>
                <a:lnTo>
                  <a:pt x="1168599" y="2169318"/>
                </a:lnTo>
                <a:lnTo>
                  <a:pt x="1488281" y="2169318"/>
                </a:lnTo>
                <a:lnTo>
                  <a:pt x="1488281" y="2325290"/>
                </a:lnTo>
                <a:lnTo>
                  <a:pt x="976313" y="2325290"/>
                </a:lnTo>
                <a:close/>
                <a:moveTo>
                  <a:pt x="42863" y="1471612"/>
                </a:moveTo>
                <a:lnTo>
                  <a:pt x="235149" y="1471612"/>
                </a:lnTo>
                <a:lnTo>
                  <a:pt x="235149" y="1812131"/>
                </a:lnTo>
                <a:lnTo>
                  <a:pt x="588764" y="1812131"/>
                </a:lnTo>
                <a:lnTo>
                  <a:pt x="588764" y="1471612"/>
                </a:lnTo>
                <a:lnTo>
                  <a:pt x="781646" y="1471612"/>
                </a:lnTo>
                <a:lnTo>
                  <a:pt x="781646" y="2325290"/>
                </a:lnTo>
                <a:lnTo>
                  <a:pt x="588764" y="2325290"/>
                </a:lnTo>
                <a:lnTo>
                  <a:pt x="588764" y="1977628"/>
                </a:lnTo>
                <a:lnTo>
                  <a:pt x="235149" y="1977628"/>
                </a:lnTo>
                <a:lnTo>
                  <a:pt x="235149" y="2325290"/>
                </a:lnTo>
                <a:lnTo>
                  <a:pt x="42863" y="2325290"/>
                </a:lnTo>
                <a:close/>
                <a:moveTo>
                  <a:pt x="1054299" y="166687"/>
                </a:moveTo>
                <a:cubicBezTo>
                  <a:pt x="1052314" y="191690"/>
                  <a:pt x="1047354" y="216495"/>
                  <a:pt x="1039416" y="241101"/>
                </a:cubicBezTo>
                <a:lnTo>
                  <a:pt x="946547" y="530423"/>
                </a:lnTo>
                <a:lnTo>
                  <a:pt x="1165027" y="530423"/>
                </a:lnTo>
                <a:lnTo>
                  <a:pt x="1073349" y="243483"/>
                </a:lnTo>
                <a:cubicBezTo>
                  <a:pt x="1066602" y="222051"/>
                  <a:pt x="1061839" y="196453"/>
                  <a:pt x="1059061" y="166687"/>
                </a:cubicBezTo>
                <a:close/>
                <a:moveTo>
                  <a:pt x="2949774" y="161925"/>
                </a:moveTo>
                <a:lnTo>
                  <a:pt x="2949774" y="428029"/>
                </a:lnTo>
                <a:lnTo>
                  <a:pt x="3025378" y="428029"/>
                </a:lnTo>
                <a:cubicBezTo>
                  <a:pt x="3127772" y="428029"/>
                  <a:pt x="3178969" y="383182"/>
                  <a:pt x="3178969" y="293489"/>
                </a:cubicBezTo>
                <a:cubicBezTo>
                  <a:pt x="3178969" y="205779"/>
                  <a:pt x="3127772" y="161925"/>
                  <a:pt x="3025378" y="161925"/>
                </a:cubicBezTo>
                <a:close/>
                <a:moveTo>
                  <a:pt x="7548562" y="14287"/>
                </a:moveTo>
                <a:lnTo>
                  <a:pt x="8040885" y="14287"/>
                </a:lnTo>
                <a:lnTo>
                  <a:pt x="8040885" y="170854"/>
                </a:lnTo>
                <a:lnTo>
                  <a:pt x="7740848" y="170854"/>
                </a:lnTo>
                <a:lnTo>
                  <a:pt x="7740848" y="360759"/>
                </a:lnTo>
                <a:lnTo>
                  <a:pt x="8020049" y="360759"/>
                </a:lnTo>
                <a:lnTo>
                  <a:pt x="8020049" y="516731"/>
                </a:lnTo>
                <a:lnTo>
                  <a:pt x="7740848" y="516731"/>
                </a:lnTo>
                <a:lnTo>
                  <a:pt x="7740848" y="711993"/>
                </a:lnTo>
                <a:lnTo>
                  <a:pt x="8060531" y="711993"/>
                </a:lnTo>
                <a:lnTo>
                  <a:pt x="8060531" y="867965"/>
                </a:lnTo>
                <a:lnTo>
                  <a:pt x="7548562" y="867965"/>
                </a:lnTo>
                <a:close/>
                <a:moveTo>
                  <a:pt x="6929437" y="14287"/>
                </a:moveTo>
                <a:lnTo>
                  <a:pt x="7121723" y="14287"/>
                </a:lnTo>
                <a:lnTo>
                  <a:pt x="7121723" y="711993"/>
                </a:lnTo>
                <a:lnTo>
                  <a:pt x="7437834" y="711993"/>
                </a:lnTo>
                <a:lnTo>
                  <a:pt x="7437834" y="867965"/>
                </a:lnTo>
                <a:lnTo>
                  <a:pt x="6929437" y="867965"/>
                </a:lnTo>
                <a:close/>
                <a:moveTo>
                  <a:pt x="6135886" y="14287"/>
                </a:moveTo>
                <a:lnTo>
                  <a:pt x="6814542" y="14287"/>
                </a:lnTo>
                <a:lnTo>
                  <a:pt x="6814542" y="170854"/>
                </a:lnTo>
                <a:lnTo>
                  <a:pt x="6571059" y="170854"/>
                </a:lnTo>
                <a:lnTo>
                  <a:pt x="6571059" y="867965"/>
                </a:lnTo>
                <a:lnTo>
                  <a:pt x="6378178" y="867965"/>
                </a:lnTo>
                <a:lnTo>
                  <a:pt x="6378178" y="170854"/>
                </a:lnTo>
                <a:lnTo>
                  <a:pt x="6135886" y="170854"/>
                </a:lnTo>
                <a:close/>
                <a:moveTo>
                  <a:pt x="5824537" y="14287"/>
                </a:moveTo>
                <a:lnTo>
                  <a:pt x="6016823" y="14287"/>
                </a:lnTo>
                <a:lnTo>
                  <a:pt x="6016823" y="867965"/>
                </a:lnTo>
                <a:lnTo>
                  <a:pt x="5824537" y="867965"/>
                </a:lnTo>
                <a:close/>
                <a:moveTo>
                  <a:pt x="5030986" y="14287"/>
                </a:moveTo>
                <a:lnTo>
                  <a:pt x="5709642" y="14287"/>
                </a:lnTo>
                <a:lnTo>
                  <a:pt x="5709642" y="170854"/>
                </a:lnTo>
                <a:lnTo>
                  <a:pt x="5466159" y="170854"/>
                </a:lnTo>
                <a:lnTo>
                  <a:pt x="5466159" y="867965"/>
                </a:lnTo>
                <a:lnTo>
                  <a:pt x="5273278" y="867965"/>
                </a:lnTo>
                <a:lnTo>
                  <a:pt x="5273278" y="170854"/>
                </a:lnTo>
                <a:lnTo>
                  <a:pt x="5030986" y="170854"/>
                </a:lnTo>
                <a:close/>
                <a:moveTo>
                  <a:pt x="4129088" y="14287"/>
                </a:moveTo>
                <a:lnTo>
                  <a:pt x="4621411" y="14287"/>
                </a:lnTo>
                <a:lnTo>
                  <a:pt x="4621411" y="170854"/>
                </a:lnTo>
                <a:lnTo>
                  <a:pt x="4321373" y="170854"/>
                </a:lnTo>
                <a:lnTo>
                  <a:pt x="4321373" y="360759"/>
                </a:lnTo>
                <a:lnTo>
                  <a:pt x="4600575" y="360759"/>
                </a:lnTo>
                <a:lnTo>
                  <a:pt x="4600575" y="516731"/>
                </a:lnTo>
                <a:lnTo>
                  <a:pt x="4321373" y="516731"/>
                </a:lnTo>
                <a:lnTo>
                  <a:pt x="4321373" y="711993"/>
                </a:lnTo>
                <a:lnTo>
                  <a:pt x="4641056" y="711993"/>
                </a:lnTo>
                <a:lnTo>
                  <a:pt x="4641056" y="867965"/>
                </a:lnTo>
                <a:lnTo>
                  <a:pt x="4129088" y="867965"/>
                </a:lnTo>
                <a:close/>
                <a:moveTo>
                  <a:pt x="3509962" y="14287"/>
                </a:moveTo>
                <a:lnTo>
                  <a:pt x="3702248" y="14287"/>
                </a:lnTo>
                <a:lnTo>
                  <a:pt x="3702248" y="711993"/>
                </a:lnTo>
                <a:lnTo>
                  <a:pt x="4018360" y="711993"/>
                </a:lnTo>
                <a:lnTo>
                  <a:pt x="4018360" y="867965"/>
                </a:lnTo>
                <a:lnTo>
                  <a:pt x="3509962" y="867965"/>
                </a:lnTo>
                <a:close/>
                <a:moveTo>
                  <a:pt x="2757488" y="14287"/>
                </a:moveTo>
                <a:lnTo>
                  <a:pt x="3058716" y="14287"/>
                </a:lnTo>
                <a:cubicBezTo>
                  <a:pt x="3273822" y="14287"/>
                  <a:pt x="3381375" y="104973"/>
                  <a:pt x="3381375" y="286345"/>
                </a:cubicBezTo>
                <a:cubicBezTo>
                  <a:pt x="3381375" y="372070"/>
                  <a:pt x="3350518" y="441424"/>
                  <a:pt x="3288804" y="494407"/>
                </a:cubicBezTo>
                <a:cubicBezTo>
                  <a:pt x="3227091" y="547389"/>
                  <a:pt x="3144639" y="573881"/>
                  <a:pt x="3041452" y="573881"/>
                </a:cubicBezTo>
                <a:lnTo>
                  <a:pt x="2949774" y="573881"/>
                </a:lnTo>
                <a:lnTo>
                  <a:pt x="2949774" y="867965"/>
                </a:lnTo>
                <a:lnTo>
                  <a:pt x="2757488" y="867965"/>
                </a:lnTo>
                <a:close/>
                <a:moveTo>
                  <a:pt x="1585913" y="14287"/>
                </a:moveTo>
                <a:lnTo>
                  <a:pt x="1867496" y="14287"/>
                </a:lnTo>
                <a:lnTo>
                  <a:pt x="2041922" y="520303"/>
                </a:lnTo>
                <a:cubicBezTo>
                  <a:pt x="2055813" y="560784"/>
                  <a:pt x="2065933" y="601464"/>
                  <a:pt x="2072283" y="642342"/>
                </a:cubicBezTo>
                <a:lnTo>
                  <a:pt x="2075855" y="642342"/>
                </a:lnTo>
                <a:cubicBezTo>
                  <a:pt x="2086570" y="595114"/>
                  <a:pt x="2097881" y="554037"/>
                  <a:pt x="2109788" y="519112"/>
                </a:cubicBezTo>
                <a:lnTo>
                  <a:pt x="2284215" y="14287"/>
                </a:lnTo>
                <a:lnTo>
                  <a:pt x="2558654" y="14287"/>
                </a:lnTo>
                <a:lnTo>
                  <a:pt x="2558654" y="867965"/>
                </a:lnTo>
                <a:lnTo>
                  <a:pt x="2368749" y="867965"/>
                </a:lnTo>
                <a:lnTo>
                  <a:pt x="2368749" y="357187"/>
                </a:lnTo>
                <a:cubicBezTo>
                  <a:pt x="2368749" y="302021"/>
                  <a:pt x="2371130" y="241101"/>
                  <a:pt x="2375892" y="174426"/>
                </a:cubicBezTo>
                <a:lnTo>
                  <a:pt x="2371130" y="174426"/>
                </a:lnTo>
                <a:cubicBezTo>
                  <a:pt x="2361208" y="226814"/>
                  <a:pt x="2352278" y="264517"/>
                  <a:pt x="2344341" y="287536"/>
                </a:cubicBezTo>
                <a:lnTo>
                  <a:pt x="2144316" y="867965"/>
                </a:lnTo>
                <a:lnTo>
                  <a:pt x="1987154" y="867965"/>
                </a:lnTo>
                <a:lnTo>
                  <a:pt x="1783557" y="293489"/>
                </a:lnTo>
                <a:cubicBezTo>
                  <a:pt x="1778001" y="278010"/>
                  <a:pt x="1769071" y="238323"/>
                  <a:pt x="1756767" y="174426"/>
                </a:cubicBezTo>
                <a:lnTo>
                  <a:pt x="1751410" y="174426"/>
                </a:lnTo>
                <a:cubicBezTo>
                  <a:pt x="1756569" y="258564"/>
                  <a:pt x="1759149" y="332382"/>
                  <a:pt x="1759149" y="395882"/>
                </a:cubicBezTo>
                <a:lnTo>
                  <a:pt x="1759149" y="867965"/>
                </a:lnTo>
                <a:lnTo>
                  <a:pt x="1585913" y="867965"/>
                </a:lnTo>
                <a:close/>
                <a:moveTo>
                  <a:pt x="947738" y="14287"/>
                </a:moveTo>
                <a:lnTo>
                  <a:pt x="1175742" y="14287"/>
                </a:lnTo>
                <a:lnTo>
                  <a:pt x="1479352" y="867965"/>
                </a:lnTo>
                <a:lnTo>
                  <a:pt x="1269802" y="867965"/>
                </a:lnTo>
                <a:lnTo>
                  <a:pt x="1209080" y="678060"/>
                </a:lnTo>
                <a:lnTo>
                  <a:pt x="905471" y="678060"/>
                </a:lnTo>
                <a:lnTo>
                  <a:pt x="845344" y="867965"/>
                </a:lnTo>
                <a:lnTo>
                  <a:pt x="636985" y="867965"/>
                </a:lnTo>
                <a:close/>
                <a:moveTo>
                  <a:pt x="335161" y="0"/>
                </a:moveTo>
                <a:cubicBezTo>
                  <a:pt x="379611" y="0"/>
                  <a:pt x="419001" y="2679"/>
                  <a:pt x="453331" y="8036"/>
                </a:cubicBezTo>
                <a:cubicBezTo>
                  <a:pt x="487660" y="13394"/>
                  <a:pt x="519311" y="21629"/>
                  <a:pt x="548283" y="32742"/>
                </a:cubicBezTo>
                <a:lnTo>
                  <a:pt x="548283" y="210740"/>
                </a:lnTo>
                <a:cubicBezTo>
                  <a:pt x="533996" y="200818"/>
                  <a:pt x="518418" y="192087"/>
                  <a:pt x="501551" y="184546"/>
                </a:cubicBezTo>
                <a:cubicBezTo>
                  <a:pt x="484684" y="177006"/>
                  <a:pt x="467321" y="170755"/>
                  <a:pt x="449461" y="165794"/>
                </a:cubicBezTo>
                <a:cubicBezTo>
                  <a:pt x="431602" y="160833"/>
                  <a:pt x="413842" y="157162"/>
                  <a:pt x="396181" y="154781"/>
                </a:cubicBezTo>
                <a:cubicBezTo>
                  <a:pt x="378520" y="152400"/>
                  <a:pt x="361752" y="151209"/>
                  <a:pt x="345877" y="151209"/>
                </a:cubicBezTo>
                <a:cubicBezTo>
                  <a:pt x="324049" y="151209"/>
                  <a:pt x="304205" y="153293"/>
                  <a:pt x="286346" y="157460"/>
                </a:cubicBezTo>
                <a:cubicBezTo>
                  <a:pt x="268486" y="161627"/>
                  <a:pt x="253405" y="167481"/>
                  <a:pt x="241102" y="175022"/>
                </a:cubicBezTo>
                <a:cubicBezTo>
                  <a:pt x="228799" y="182562"/>
                  <a:pt x="219274" y="191591"/>
                  <a:pt x="212527" y="202108"/>
                </a:cubicBezTo>
                <a:cubicBezTo>
                  <a:pt x="205780" y="212625"/>
                  <a:pt x="202406" y="224432"/>
                  <a:pt x="202406" y="237529"/>
                </a:cubicBezTo>
                <a:cubicBezTo>
                  <a:pt x="202406" y="251817"/>
                  <a:pt x="206177" y="264616"/>
                  <a:pt x="213717" y="275927"/>
                </a:cubicBezTo>
                <a:cubicBezTo>
                  <a:pt x="221258" y="287238"/>
                  <a:pt x="231974" y="297953"/>
                  <a:pt x="245864" y="308074"/>
                </a:cubicBezTo>
                <a:cubicBezTo>
                  <a:pt x="259755" y="318194"/>
                  <a:pt x="276622" y="328116"/>
                  <a:pt x="296466" y="337839"/>
                </a:cubicBezTo>
                <a:cubicBezTo>
                  <a:pt x="316310" y="347563"/>
                  <a:pt x="338733" y="357584"/>
                  <a:pt x="363736" y="367903"/>
                </a:cubicBezTo>
                <a:cubicBezTo>
                  <a:pt x="397867" y="382190"/>
                  <a:pt x="428526" y="397371"/>
                  <a:pt x="455712" y="413444"/>
                </a:cubicBezTo>
                <a:cubicBezTo>
                  <a:pt x="482898" y="429518"/>
                  <a:pt x="506214" y="447675"/>
                  <a:pt x="525661" y="467915"/>
                </a:cubicBezTo>
                <a:cubicBezTo>
                  <a:pt x="545108" y="488156"/>
                  <a:pt x="559991" y="511274"/>
                  <a:pt x="570310" y="537269"/>
                </a:cubicBezTo>
                <a:cubicBezTo>
                  <a:pt x="580628" y="563264"/>
                  <a:pt x="585788" y="593526"/>
                  <a:pt x="585788" y="628054"/>
                </a:cubicBezTo>
                <a:cubicBezTo>
                  <a:pt x="585788" y="675679"/>
                  <a:pt x="576759" y="715664"/>
                  <a:pt x="558701" y="748010"/>
                </a:cubicBezTo>
                <a:cubicBezTo>
                  <a:pt x="540643" y="780355"/>
                  <a:pt x="516136" y="806549"/>
                  <a:pt x="485180" y="826591"/>
                </a:cubicBezTo>
                <a:cubicBezTo>
                  <a:pt x="454224" y="846633"/>
                  <a:pt x="418207" y="861020"/>
                  <a:pt x="377131" y="869751"/>
                </a:cubicBezTo>
                <a:cubicBezTo>
                  <a:pt x="336054" y="878482"/>
                  <a:pt x="292696" y="882848"/>
                  <a:pt x="247055" y="882848"/>
                </a:cubicBezTo>
                <a:cubicBezTo>
                  <a:pt x="200224" y="882848"/>
                  <a:pt x="155675" y="878879"/>
                  <a:pt x="113407" y="870942"/>
                </a:cubicBezTo>
                <a:cubicBezTo>
                  <a:pt x="71140" y="863004"/>
                  <a:pt x="34528" y="851098"/>
                  <a:pt x="3572" y="835223"/>
                </a:cubicBezTo>
                <a:lnTo>
                  <a:pt x="3572" y="644723"/>
                </a:lnTo>
                <a:cubicBezTo>
                  <a:pt x="38100" y="673695"/>
                  <a:pt x="75605" y="695424"/>
                  <a:pt x="116086" y="709910"/>
                </a:cubicBezTo>
                <a:cubicBezTo>
                  <a:pt x="156567" y="724396"/>
                  <a:pt x="197446" y="731639"/>
                  <a:pt x="238721" y="731639"/>
                </a:cubicBezTo>
                <a:cubicBezTo>
                  <a:pt x="262930" y="731639"/>
                  <a:pt x="284064" y="729456"/>
                  <a:pt x="302121" y="725090"/>
                </a:cubicBezTo>
                <a:cubicBezTo>
                  <a:pt x="320179" y="720725"/>
                  <a:pt x="335260" y="714672"/>
                  <a:pt x="347365" y="706933"/>
                </a:cubicBezTo>
                <a:cubicBezTo>
                  <a:pt x="359470" y="699194"/>
                  <a:pt x="368499" y="690066"/>
                  <a:pt x="374452" y="679549"/>
                </a:cubicBezTo>
                <a:cubicBezTo>
                  <a:pt x="380405" y="669032"/>
                  <a:pt x="383381" y="657621"/>
                  <a:pt x="383381" y="645318"/>
                </a:cubicBezTo>
                <a:cubicBezTo>
                  <a:pt x="383381" y="628650"/>
                  <a:pt x="378619" y="613767"/>
                  <a:pt x="369094" y="600670"/>
                </a:cubicBezTo>
                <a:cubicBezTo>
                  <a:pt x="359569" y="587573"/>
                  <a:pt x="346571" y="575468"/>
                  <a:pt x="330101" y="564356"/>
                </a:cubicBezTo>
                <a:cubicBezTo>
                  <a:pt x="313631" y="553243"/>
                  <a:pt x="294085" y="542528"/>
                  <a:pt x="271463" y="532209"/>
                </a:cubicBezTo>
                <a:cubicBezTo>
                  <a:pt x="248841" y="521890"/>
                  <a:pt x="224433" y="511373"/>
                  <a:pt x="198239" y="500657"/>
                </a:cubicBezTo>
                <a:cubicBezTo>
                  <a:pt x="131564" y="472876"/>
                  <a:pt x="81856" y="438943"/>
                  <a:pt x="49114" y="398859"/>
                </a:cubicBezTo>
                <a:cubicBezTo>
                  <a:pt x="16371" y="358775"/>
                  <a:pt x="0" y="310356"/>
                  <a:pt x="0" y="253603"/>
                </a:cubicBezTo>
                <a:cubicBezTo>
                  <a:pt x="0" y="209153"/>
                  <a:pt x="8930" y="170953"/>
                  <a:pt x="26789" y="139005"/>
                </a:cubicBezTo>
                <a:cubicBezTo>
                  <a:pt x="44649" y="107057"/>
                  <a:pt x="68957" y="80764"/>
                  <a:pt x="99715" y="60126"/>
                </a:cubicBezTo>
                <a:cubicBezTo>
                  <a:pt x="130473" y="39489"/>
                  <a:pt x="166093" y="24308"/>
                  <a:pt x="206574" y="14585"/>
                </a:cubicBezTo>
                <a:cubicBezTo>
                  <a:pt x="247055" y="4861"/>
                  <a:pt x="289917" y="0"/>
                  <a:pt x="335161" y="0"/>
                </a:cubicBez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6502312" y="2515147"/>
            <a:ext cx="283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Sample </a:t>
            </a:r>
            <a:r>
              <a:rPr lang="en-US" altLang="zh-CN" sz="16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16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02313" y="2827324"/>
            <a:ext cx="5080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2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2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4" r="21904"/>
          <a:stretch/>
        </p:blipFill>
        <p:spPr>
          <a:xfrm>
            <a:off x="5809338" y="3453351"/>
            <a:ext cx="509751" cy="509751"/>
          </a:xfrm>
          <a:prstGeom prst="ellipse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502312" y="3453351"/>
            <a:ext cx="283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Sample </a:t>
            </a:r>
            <a:r>
              <a:rPr lang="en-US" altLang="zh-CN" sz="16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16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02312" y="3721281"/>
            <a:ext cx="5495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2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2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4" r="21904"/>
          <a:stretch/>
        </p:blipFill>
        <p:spPr>
          <a:xfrm>
            <a:off x="5809338" y="4356377"/>
            <a:ext cx="509751" cy="509751"/>
          </a:xfrm>
          <a:prstGeom prst="ellipse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02312" y="4356377"/>
            <a:ext cx="283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Sample </a:t>
            </a:r>
            <a:r>
              <a:rPr lang="en-US" altLang="zh-CN" sz="16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16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02312" y="4624307"/>
            <a:ext cx="5495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2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2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4" r="21904"/>
          <a:stretch/>
        </p:blipFill>
        <p:spPr>
          <a:xfrm>
            <a:off x="5809338" y="5224225"/>
            <a:ext cx="509751" cy="509751"/>
          </a:xfrm>
          <a:prstGeom prst="ellipse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502312" y="5224225"/>
            <a:ext cx="283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Sample </a:t>
            </a:r>
            <a:r>
              <a:rPr lang="en-US" altLang="zh-CN" sz="16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title</a:t>
            </a:r>
            <a:endParaRPr lang="en-US" altLang="zh-CN" sz="16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02312" y="5492155"/>
            <a:ext cx="5495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2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2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5651" y="5046174"/>
            <a:ext cx="2507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400" b="1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</a:t>
            </a:r>
            <a:endParaRPr lang="zh-CN" altLang="en-US" sz="1400" b="1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14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4" grpId="0"/>
      <p:bldP spid="16" grpId="0"/>
      <p:bldP spid="17" grpId="0"/>
      <p:bldP spid="19" grpId="0"/>
      <p:bldP spid="20" grpId="0"/>
      <p:bldP spid="22" grpId="0"/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8" name="五边形 7"/>
          <p:cNvSpPr/>
          <p:nvPr/>
        </p:nvSpPr>
        <p:spPr>
          <a:xfrm>
            <a:off x="-12760" y="1754778"/>
            <a:ext cx="4866420" cy="3348444"/>
          </a:xfrm>
          <a:prstGeom prst="homePlate">
            <a:avLst>
              <a:gd name="adj" fmla="val 29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435266" y="3179618"/>
            <a:ext cx="498763" cy="4987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60597" y="3179618"/>
            <a:ext cx="498763" cy="4987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85928" y="3179618"/>
            <a:ext cx="498763" cy="4987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611260" y="3179618"/>
            <a:ext cx="498763" cy="4987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35336" y="2951946"/>
            <a:ext cx="2507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INTRODUCE.</a:t>
            </a:r>
            <a:endParaRPr lang="zh-CN" altLang="en-US" sz="1400" b="1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41805" y="2721113"/>
            <a:ext cx="709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1997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55301" y="2721113"/>
            <a:ext cx="709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68797" y="2721113"/>
            <a:ext cx="709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80398" y="2721113"/>
            <a:ext cx="709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99082" y="3735986"/>
            <a:ext cx="157488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introduce.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15891" y="3735986"/>
            <a:ext cx="157488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introduce.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32700" y="3735986"/>
            <a:ext cx="157488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introduce.</a:t>
            </a:r>
            <a:endParaRPr lang="zh-CN" altLang="en-US" sz="105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049509" y="3735986"/>
            <a:ext cx="157488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introduce.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>
            <a:endCxn id="3" idx="3"/>
          </p:cNvCxnSpPr>
          <p:nvPr/>
        </p:nvCxnSpPr>
        <p:spPr>
          <a:xfrm>
            <a:off x="4724400" y="3429000"/>
            <a:ext cx="7467600" cy="0"/>
          </a:xfrm>
          <a:prstGeom prst="line">
            <a:avLst/>
          </a:prstGeom>
          <a:ln w="28575"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00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2763" y="3893126"/>
            <a:ext cx="12204763" cy="296487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 flipH="1">
            <a:off x="1274617" y="5186806"/>
            <a:ext cx="9933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zh-CN" sz="1400" dirty="0">
                <a:solidFill>
                  <a:srgbClr val="372559"/>
                </a:solidFill>
              </a:rPr>
              <a:t>This power-point is a multi purpose power point template perfect for your business report. This power-point is a multi purpose power point template perfect for your business report. </a:t>
            </a:r>
            <a:r>
              <a:rPr lang="en-US" altLang="zh-CN" sz="1400" dirty="0" smtClean="0">
                <a:solidFill>
                  <a:srgbClr val="372559"/>
                </a:solidFill>
              </a:rPr>
              <a:t>This power-point is a multi purpose power point template perfect for your business report. This power-point is a multi purpose power point template perfect for your business report.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3644" y="4610496"/>
            <a:ext cx="63047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72559"/>
                </a:solidFill>
                <a:latin typeface="Segoe UI" panose="020B0502040204020203" pitchFamily="34" charset="0"/>
                <a:ea typeface="Roboto Black" panose="02000000000000000000" pitchFamily="2" charset="0"/>
                <a:cs typeface="Segoe UI" panose="020B0502040204020203" pitchFamily="34" charset="0"/>
              </a:rPr>
              <a:t>SAMPLE TITLE HERE</a:t>
            </a:r>
            <a:endParaRPr lang="zh-CN" altLang="en-US" sz="2400" dirty="0">
              <a:solidFill>
                <a:srgbClr val="3725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99635" y="526473"/>
            <a:ext cx="3753487" cy="26046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3" t="17973" r="59065" b="20371"/>
          <a:stretch/>
        </p:blipFill>
        <p:spPr>
          <a:xfrm>
            <a:off x="5152633" y="1031515"/>
            <a:ext cx="1873971" cy="3342758"/>
          </a:xfrm>
          <a:custGeom>
            <a:avLst/>
            <a:gdLst/>
            <a:ahLst/>
            <a:cxnLst/>
            <a:rect l="l" t="t" r="r" b="b"/>
            <a:pathLst>
              <a:path w="2370437" h="4228346">
                <a:moveTo>
                  <a:pt x="1119872" y="0"/>
                </a:moveTo>
                <a:cubicBezTo>
                  <a:pt x="1531602" y="0"/>
                  <a:pt x="1842962" y="102078"/>
                  <a:pt x="2053952" y="306234"/>
                </a:cubicBezTo>
                <a:cubicBezTo>
                  <a:pt x="2264942" y="510391"/>
                  <a:pt x="2370437" y="768790"/>
                  <a:pt x="2370437" y="1081431"/>
                </a:cubicBezTo>
                <a:cubicBezTo>
                  <a:pt x="2370437" y="1318902"/>
                  <a:pt x="2311063" y="1570040"/>
                  <a:pt x="2192314" y="1834846"/>
                </a:cubicBezTo>
                <a:cubicBezTo>
                  <a:pt x="2073565" y="2099651"/>
                  <a:pt x="1723746" y="2661722"/>
                  <a:pt x="1142855" y="3521059"/>
                </a:cubicBezTo>
                <a:lnTo>
                  <a:pt x="2278182" y="3521059"/>
                </a:lnTo>
                <a:lnTo>
                  <a:pt x="2278182" y="4228346"/>
                </a:lnTo>
                <a:lnTo>
                  <a:pt x="0" y="4228346"/>
                </a:lnTo>
                <a:lnTo>
                  <a:pt x="641" y="3636378"/>
                </a:lnTo>
                <a:cubicBezTo>
                  <a:pt x="675468" y="2532736"/>
                  <a:pt x="1076521" y="1849795"/>
                  <a:pt x="1203798" y="1587551"/>
                </a:cubicBezTo>
                <a:cubicBezTo>
                  <a:pt x="1331075" y="1325309"/>
                  <a:pt x="1394714" y="1120725"/>
                  <a:pt x="1394714" y="973801"/>
                </a:cubicBezTo>
                <a:cubicBezTo>
                  <a:pt x="1394714" y="861045"/>
                  <a:pt x="1375468" y="776905"/>
                  <a:pt x="1336975" y="721381"/>
                </a:cubicBezTo>
                <a:cubicBezTo>
                  <a:pt x="1298482" y="665858"/>
                  <a:pt x="1239888" y="638096"/>
                  <a:pt x="1161194" y="638096"/>
                </a:cubicBezTo>
                <a:cubicBezTo>
                  <a:pt x="1082500" y="638096"/>
                  <a:pt x="1023906" y="668847"/>
                  <a:pt x="985413" y="730350"/>
                </a:cubicBezTo>
                <a:cubicBezTo>
                  <a:pt x="946920" y="791854"/>
                  <a:pt x="927674" y="914006"/>
                  <a:pt x="927674" y="1096807"/>
                </a:cubicBezTo>
                <a:lnTo>
                  <a:pt x="927674" y="1491453"/>
                </a:lnTo>
                <a:lnTo>
                  <a:pt x="0" y="1491453"/>
                </a:lnTo>
                <a:lnTo>
                  <a:pt x="0" y="1340257"/>
                </a:lnTo>
                <a:cubicBezTo>
                  <a:pt x="0" y="1107912"/>
                  <a:pt x="11959" y="924684"/>
                  <a:pt x="35878" y="790572"/>
                </a:cubicBezTo>
                <a:cubicBezTo>
                  <a:pt x="59795" y="656461"/>
                  <a:pt x="118736" y="524485"/>
                  <a:pt x="212699" y="394645"/>
                </a:cubicBezTo>
                <a:cubicBezTo>
                  <a:pt x="306663" y="264805"/>
                  <a:pt x="428815" y="166571"/>
                  <a:pt x="579156" y="99942"/>
                </a:cubicBezTo>
                <a:cubicBezTo>
                  <a:pt x="729497" y="33314"/>
                  <a:pt x="909736" y="0"/>
                  <a:pt x="111987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0637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9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0" y="0"/>
            <a:ext cx="12204760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92" y="2073127"/>
            <a:ext cx="6138213" cy="4131053"/>
          </a:xfrm>
          <a:prstGeom prst="rect">
            <a:avLst/>
          </a:prstGeom>
        </p:spPr>
      </p:pic>
      <p:sp>
        <p:nvSpPr>
          <p:cNvPr id="9" name="梯形 8"/>
          <p:cNvSpPr/>
          <p:nvPr/>
        </p:nvSpPr>
        <p:spPr>
          <a:xfrm rot="16200000">
            <a:off x="-729888" y="2803021"/>
            <a:ext cx="4092141" cy="2632363"/>
          </a:xfrm>
          <a:prstGeom prst="trapezoid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梯形 9"/>
          <p:cNvSpPr/>
          <p:nvPr/>
        </p:nvSpPr>
        <p:spPr>
          <a:xfrm rot="5400000" flipH="1">
            <a:off x="8829745" y="2803021"/>
            <a:ext cx="4092141" cy="2632363"/>
          </a:xfrm>
          <a:prstGeom prst="trapezoid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10949" y="3428999"/>
            <a:ext cx="16658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SAMPLE TITLE</a:t>
            </a:r>
            <a:endParaRPr lang="en-US" altLang="zh-CN" sz="16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0949" y="3832465"/>
            <a:ext cx="208750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10240" y="3428999"/>
            <a:ext cx="16658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37255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SAMPLE TITLE</a:t>
            </a:r>
            <a:endParaRPr lang="en-US" altLang="zh-CN" sz="1600" b="1" dirty="0">
              <a:solidFill>
                <a:srgbClr val="372559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10240" y="3832465"/>
            <a:ext cx="208750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some simple sentences to explain what you want to </a:t>
            </a:r>
            <a:r>
              <a:rPr lang="en-US" altLang="zh-CN" sz="1100" dirty="0" smtClean="0">
                <a:solidFill>
                  <a:srgbClr val="3725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introduce. Use some simple sentences to explain what you want to introduce</a:t>
            </a:r>
            <a:endParaRPr lang="zh-CN" altLang="en-US" sz="1100" dirty="0">
              <a:solidFill>
                <a:srgbClr val="3725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250873" y="717911"/>
            <a:ext cx="360218" cy="6373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777346" y="717910"/>
            <a:ext cx="360218" cy="637309"/>
          </a:xfrm>
          <a:prstGeom prst="roundRect">
            <a:avLst>
              <a:gd name="adj" fmla="val 50000"/>
            </a:avLst>
          </a:prstGeom>
          <a:solidFill>
            <a:srgbClr val="DD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311294" y="717909"/>
            <a:ext cx="360218" cy="637309"/>
          </a:xfrm>
          <a:prstGeom prst="roundRect">
            <a:avLst>
              <a:gd name="adj" fmla="val 50000"/>
            </a:avLst>
          </a:prstGeom>
          <a:solidFill>
            <a:srgbClr val="916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blinds dir="vert"/>
      </p:transition>
    </mc:Choice>
    <mc:Fallback xmlns=""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立体剪纸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1020</Words>
  <Application>Microsoft Office PowerPoint</Application>
  <PresentationFormat>宽屏</PresentationFormat>
  <Paragraphs>146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Broadway BT</vt:lpstr>
      <vt:lpstr>Lato</vt:lpstr>
      <vt:lpstr>Montserrat</vt:lpstr>
      <vt:lpstr>Roboto Black</vt:lpstr>
      <vt:lpstr>等线</vt:lpstr>
      <vt:lpstr>等线 Light</vt:lpstr>
      <vt:lpstr>微软雅黑</vt:lpstr>
      <vt:lpstr>Arial</vt:lpstr>
      <vt:lpstr>Broadway</vt:lpstr>
      <vt:lpstr>Calibri</vt:lpstr>
      <vt:lpstr>Impact</vt:lpstr>
      <vt:lpstr>Segoe UI</vt:lpstr>
      <vt:lpstr>Segoe UI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立体剪纸</dc:title>
  <dc:creator>Administrator</dc:creator>
  <cp:lastModifiedBy>ITTK</cp:lastModifiedBy>
  <cp:revision>65</cp:revision>
  <dcterms:created xsi:type="dcterms:W3CDTF">2018-05-31T03:03:20Z</dcterms:created>
  <dcterms:modified xsi:type="dcterms:W3CDTF">2018-10-26T02:01:33Z</dcterms:modified>
</cp:coreProperties>
</file>